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3724" r:id="rId1"/>
  </p:sldMasterIdLst>
  <p:notesMasterIdLst>
    <p:notesMasterId r:id="rId8"/>
  </p:notesMasterIdLst>
  <p:handoutMasterIdLst>
    <p:handoutMasterId r:id="rId9"/>
  </p:handoutMasterIdLst>
  <p:sldIdLst>
    <p:sldId id="264" r:id="rId2"/>
    <p:sldId id="276" r:id="rId3"/>
    <p:sldId id="293" r:id="rId4"/>
    <p:sldId id="301" r:id="rId5"/>
    <p:sldId id="298" r:id="rId6"/>
    <p:sldId id="287" r:id="rId7"/>
  </p:sldIdLst>
  <p:sldSz cx="9144000" cy="6858000" type="screen4x3"/>
  <p:notesSz cx="6889750" cy="10018713"/>
  <p:custDataLst>
    <p:tags r:id="rId10"/>
  </p:custDataLst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2" pos="2880" userDrawn="1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8E0"/>
    <a:srgbClr val="E9D392"/>
    <a:srgbClr val="DED5CB"/>
    <a:srgbClr val="CDDEF3"/>
    <a:srgbClr val="D2E4BE"/>
    <a:srgbClr val="BCB5B2"/>
    <a:srgbClr val="CDE7EE"/>
    <a:srgbClr val="ECE38A"/>
    <a:srgbClr val="C6C7C9"/>
    <a:srgbClr val="BAD9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054" autoAdjust="0"/>
    <p:restoredTop sz="92780" autoAdjust="0"/>
  </p:normalViewPr>
  <p:slideViewPr>
    <p:cSldViewPr showGuides="1">
      <p:cViewPr>
        <p:scale>
          <a:sx n="80" d="100"/>
          <a:sy n="80" d="100"/>
        </p:scale>
        <p:origin x="-1517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81" d="100"/>
          <a:sy n="81" d="100"/>
        </p:scale>
        <p:origin x="3894" y="96"/>
      </p:cViewPr>
      <p:guideLst>
        <p:guide orient="horz" pos="3156"/>
        <p:guide pos="217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28" Type="http://schemas.microsoft.com/office/2015/10/relationships/revisionInfo" Target="revisionInfo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dsholder til dato 2"/>
          <p:cNvSpPr>
            <a:spLocks noGrp="1"/>
          </p:cNvSpPr>
          <p:nvPr>
            <p:ph type="dt" sz="quarter" idx="1"/>
          </p:nvPr>
        </p:nvSpPr>
        <p:spPr>
          <a:xfrm>
            <a:off x="3902598" y="2"/>
            <a:ext cx="2985558" cy="502676"/>
          </a:xfrm>
          <a:prstGeom prst="rect">
            <a:avLst/>
          </a:prstGeom>
        </p:spPr>
        <p:txBody>
          <a:bodyPr vert="horz" lIns="92284" tIns="46143" rIns="92284" bIns="46143" rtlCol="0"/>
          <a:lstStyle>
            <a:lvl1pPr algn="r">
              <a:defRPr sz="1200"/>
            </a:lvl1pPr>
          </a:lstStyle>
          <a:p>
            <a:fld id="{BD845827-F61F-4D4B-ADCE-B8453F302E87}" type="datetime2">
              <a:rPr lang="en-GB" smtClean="0"/>
              <a:t>Monday, 28 May 2018</a:t>
            </a:fld>
            <a:endParaRPr lang="en-GB" dirty="0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2"/>
          </p:nvPr>
        </p:nvSpPr>
        <p:spPr>
          <a:xfrm>
            <a:off x="3" y="9516041"/>
            <a:ext cx="2985558" cy="502675"/>
          </a:xfrm>
          <a:prstGeom prst="rect">
            <a:avLst/>
          </a:prstGeom>
        </p:spPr>
        <p:txBody>
          <a:bodyPr vert="horz" lIns="92284" tIns="46143" rIns="92284" bIns="46143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5" name="Pladsholder til slidenummer 4"/>
          <p:cNvSpPr>
            <a:spLocks noGrp="1"/>
          </p:cNvSpPr>
          <p:nvPr>
            <p:ph type="sldNum" sz="quarter" idx="3"/>
          </p:nvPr>
        </p:nvSpPr>
        <p:spPr>
          <a:xfrm>
            <a:off x="3902598" y="9516041"/>
            <a:ext cx="2985558" cy="502675"/>
          </a:xfrm>
          <a:prstGeom prst="rect">
            <a:avLst/>
          </a:prstGeom>
        </p:spPr>
        <p:txBody>
          <a:bodyPr vert="horz" lIns="92284" tIns="46143" rIns="92284" bIns="46143" rtlCol="0" anchor="b"/>
          <a:lstStyle>
            <a:lvl1pPr algn="r">
              <a:defRPr sz="1200"/>
            </a:lvl1pPr>
          </a:lstStyle>
          <a:p>
            <a:fld id="{E789BE38-A799-4993-A8C4-E0FE3F379F6A}" type="slidenum">
              <a:rPr lang="en-GB" smtClean="0"/>
              <a:t>‹nr.›</a:t>
            </a:fld>
            <a:endParaRPr lang="en-GB" dirty="0"/>
          </a:p>
        </p:txBody>
      </p:sp>
      <p:pic>
        <p:nvPicPr>
          <p:cNvPr id="7" name="Billed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170" y="157238"/>
            <a:ext cx="1199130" cy="482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495808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3" y="2"/>
            <a:ext cx="2985558" cy="502676"/>
          </a:xfrm>
          <a:prstGeom prst="rect">
            <a:avLst/>
          </a:prstGeom>
        </p:spPr>
        <p:txBody>
          <a:bodyPr vert="horz" lIns="92284" tIns="46143" rIns="92284" bIns="46143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902598" y="2"/>
            <a:ext cx="2985558" cy="502676"/>
          </a:xfrm>
          <a:prstGeom prst="rect">
            <a:avLst/>
          </a:prstGeom>
        </p:spPr>
        <p:txBody>
          <a:bodyPr vert="horz" lIns="92284" tIns="46143" rIns="92284" bIns="46143" rtlCol="0"/>
          <a:lstStyle>
            <a:lvl1pPr algn="r">
              <a:defRPr sz="1200"/>
            </a:lvl1pPr>
          </a:lstStyle>
          <a:p>
            <a:fld id="{83855F79-EB8D-48C0-83D7-73276A541377}" type="datetime2">
              <a:rPr lang="en-GB" smtClean="0"/>
              <a:t>Monday, 28 May 2018</a:t>
            </a:fld>
            <a:endParaRPr lang="en-GB" dirty="0"/>
          </a:p>
        </p:txBody>
      </p:sp>
      <p:sp>
        <p:nvSpPr>
          <p:cNvPr id="4" name="Pladsholder til slide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1192213" y="1252538"/>
            <a:ext cx="4505325" cy="33797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284" tIns="46143" rIns="92284" bIns="46143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8975" y="4821507"/>
            <a:ext cx="5511800" cy="3944868"/>
          </a:xfrm>
          <a:prstGeom prst="rect">
            <a:avLst/>
          </a:prstGeom>
        </p:spPr>
        <p:txBody>
          <a:bodyPr vert="horz" lIns="92284" tIns="46143" rIns="92284" bIns="46143" rtlCol="0"/>
          <a:lstStyle/>
          <a:p>
            <a:pPr lvl="0"/>
            <a:r>
              <a:rPr lang="en-GB" dirty="0" err="1"/>
              <a:t>Rediger</a:t>
            </a:r>
            <a:r>
              <a:rPr lang="en-GB" dirty="0"/>
              <a:t> </a:t>
            </a:r>
            <a:r>
              <a:rPr lang="en-GB" dirty="0" err="1"/>
              <a:t>typografien</a:t>
            </a:r>
            <a:r>
              <a:rPr lang="en-GB" dirty="0"/>
              <a:t> </a:t>
            </a:r>
            <a:r>
              <a:rPr lang="en-GB" dirty="0" err="1"/>
              <a:t>i</a:t>
            </a:r>
            <a:r>
              <a:rPr lang="en-GB" dirty="0"/>
              <a:t> </a:t>
            </a:r>
            <a:r>
              <a:rPr lang="en-GB" dirty="0" err="1"/>
              <a:t>masterens</a:t>
            </a:r>
            <a:endParaRPr lang="en-GB" dirty="0"/>
          </a:p>
          <a:p>
            <a:pPr lvl="1"/>
            <a:r>
              <a:rPr lang="en-GB" dirty="0" err="1"/>
              <a:t>Andet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2"/>
            <a:r>
              <a:rPr lang="en-GB" dirty="0" err="1"/>
              <a:t>Tredje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3"/>
            <a:r>
              <a:rPr lang="en-GB" dirty="0" err="1"/>
              <a:t>Fjerde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4"/>
            <a:r>
              <a:rPr lang="en-GB" dirty="0" err="1"/>
              <a:t>Femte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3" y="9516041"/>
            <a:ext cx="2985558" cy="502675"/>
          </a:xfrm>
          <a:prstGeom prst="rect">
            <a:avLst/>
          </a:prstGeom>
        </p:spPr>
        <p:txBody>
          <a:bodyPr vert="horz" lIns="92284" tIns="46143" rIns="92284" bIns="46143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5"/>
          </p:nvPr>
        </p:nvSpPr>
        <p:spPr>
          <a:xfrm>
            <a:off x="3902598" y="9516041"/>
            <a:ext cx="2985558" cy="502675"/>
          </a:xfrm>
          <a:prstGeom prst="rect">
            <a:avLst/>
          </a:prstGeom>
        </p:spPr>
        <p:txBody>
          <a:bodyPr vert="horz" lIns="92284" tIns="46143" rIns="92284" bIns="46143" rtlCol="0" anchor="b"/>
          <a:lstStyle>
            <a:lvl1pPr algn="r">
              <a:defRPr sz="1200"/>
            </a:lvl1pPr>
          </a:lstStyle>
          <a:p>
            <a:fld id="{80913D85-34BC-4FA7-A491-B95498CAAD60}" type="slidenum">
              <a:rPr lang="en-GB" smtClean="0"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76243777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baseline="0" dirty="0" smtClean="0">
              <a:solidFill>
                <a:srgbClr val="C00000"/>
              </a:solidFill>
            </a:endParaRPr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913D85-34BC-4FA7-A491-B95498CAAD60}" type="slidenum">
              <a:rPr lang="en-GB" smtClean="0"/>
              <a:t>1</a:t>
            </a:fld>
            <a:endParaRPr lang="en-GB" dirty="0"/>
          </a:p>
        </p:txBody>
      </p:sp>
      <p:sp>
        <p:nvSpPr>
          <p:cNvPr id="5" name="Pladsholder til dato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BB0B2809-FBA2-453B-A7D8-D9E02AD38DB8}" type="datetime2">
              <a:rPr lang="en-GB" smtClean="0"/>
              <a:t>Monday, 28 May 2018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791376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noProof="0" dirty="0"/>
          </a:p>
        </p:txBody>
      </p:sp>
      <p:sp>
        <p:nvSpPr>
          <p:cNvPr id="4" name="Pladsholder til dato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83855F79-EB8D-48C0-83D7-73276A541377}" type="datetime2">
              <a:rPr lang="en-GB" smtClean="0"/>
              <a:t>Monday, 28 May 2018</a:t>
            </a:fld>
            <a:endParaRPr lang="en-GB" dirty="0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0913D85-34BC-4FA7-A491-B95498CAAD60}" type="slidenum">
              <a:rPr lang="en-GB" smtClean="0"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132486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b="1" dirty="0">
              <a:solidFill>
                <a:srgbClr val="C00000"/>
              </a:solidFill>
            </a:endParaRPr>
          </a:p>
        </p:txBody>
      </p:sp>
      <p:sp>
        <p:nvSpPr>
          <p:cNvPr id="4" name="Pladsholder til dato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83855F79-EB8D-48C0-83D7-73276A541377}" type="datetime2">
              <a:rPr lang="en-GB" smtClean="0"/>
              <a:t>Monday, 28 May 2018</a:t>
            </a:fld>
            <a:endParaRPr lang="en-GB" dirty="0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0913D85-34BC-4FA7-A491-B95498CAAD60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563474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83855F79-EB8D-48C0-83D7-73276A541377}" type="datetime2">
              <a:rPr lang="en-GB" smtClean="0"/>
              <a:t>Monday, 28 May 2018</a:t>
            </a:fld>
            <a:endParaRPr lang="en-GB" dirty="0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0913D85-34BC-4FA7-A491-B95498CAAD60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354598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b="1" dirty="0">
              <a:solidFill>
                <a:srgbClr val="C00000"/>
              </a:solidFill>
            </a:endParaRPr>
          </a:p>
        </p:txBody>
      </p:sp>
      <p:sp>
        <p:nvSpPr>
          <p:cNvPr id="4" name="Pladsholder til dato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83855F79-EB8D-48C0-83D7-73276A541377}" type="datetime2">
              <a:rPr lang="en-GB" smtClean="0"/>
              <a:t>Monday, 28 May 2018</a:t>
            </a:fld>
            <a:endParaRPr lang="en-GB" dirty="0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0913D85-34BC-4FA7-A491-B95498CAAD60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187549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Pladsholder til dato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83855F79-EB8D-48C0-83D7-73276A541377}" type="datetime2">
              <a:rPr lang="en-GB" smtClean="0"/>
              <a:t>Monday, 28 May 2018</a:t>
            </a:fld>
            <a:endParaRPr lang="en-GB" dirty="0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0913D85-34BC-4FA7-A491-B95498CAAD60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179429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slide hvi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923928" y="2265536"/>
            <a:ext cx="4113076" cy="2387600"/>
          </a:xfrm>
        </p:spPr>
        <p:txBody>
          <a:bodyPr anchor="ctr"/>
          <a:lstStyle>
            <a:lvl1pPr algn="l">
              <a:defRPr sz="3000" b="0"/>
            </a:lvl1pPr>
          </a:lstStyle>
          <a:p>
            <a:r>
              <a:rPr lang="da-DK"/>
              <a:t>Klik for at redigere i master</a:t>
            </a:r>
            <a:endParaRPr lang="en-GB" dirty="0"/>
          </a:p>
        </p:txBody>
      </p:sp>
      <p:sp>
        <p:nvSpPr>
          <p:cNvPr id="25" name="Pladsholder til tekst 7" descr="&quot;&quot;" title="&quot;&quot;"/>
          <p:cNvSpPr>
            <a:spLocks noGrp="1"/>
          </p:cNvSpPr>
          <p:nvPr>
            <p:ph type="body" sz="quarter" idx="14"/>
          </p:nvPr>
        </p:nvSpPr>
        <p:spPr>
          <a:xfrm rot="14880000">
            <a:off x="821996" y="1676817"/>
            <a:ext cx="3708000" cy="28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26" name="Pladsholder til tekst 7" descr="&quot;&quot;" title="&quot;&quot;"/>
          <p:cNvSpPr>
            <a:spLocks noGrp="1"/>
          </p:cNvSpPr>
          <p:nvPr>
            <p:ph type="body" sz="quarter" idx="13"/>
          </p:nvPr>
        </p:nvSpPr>
        <p:spPr>
          <a:xfrm rot="17520000">
            <a:off x="797254" y="5116969"/>
            <a:ext cx="3744000" cy="28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29" name="Pladsholder til tekst 5" descr="Socialstyrelsen Logo" title="Socialstyrelsen Logo"/>
          <p:cNvSpPr>
            <a:spLocks noGrp="1"/>
          </p:cNvSpPr>
          <p:nvPr>
            <p:ph type="body" sz="quarter" idx="11"/>
          </p:nvPr>
        </p:nvSpPr>
        <p:spPr>
          <a:xfrm>
            <a:off x="630000" y="2998800"/>
            <a:ext cx="1602000" cy="5472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7" name="Pladsholder til tekst 5" descr="Socialstyrelsens pay-off" title="Socialstyrelsens pay-off"/>
          <p:cNvSpPr>
            <a:spLocks noGrp="1"/>
          </p:cNvSpPr>
          <p:nvPr>
            <p:ph type="body" sz="quarter" idx="15"/>
          </p:nvPr>
        </p:nvSpPr>
        <p:spPr>
          <a:xfrm>
            <a:off x="3924000" y="6188400"/>
            <a:ext cx="2322000" cy="2988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tIns="1260000"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</p:spTree>
    <p:extLst>
      <p:ext uri="{BB962C8B-B14F-4D97-AF65-F5344CB8AC3E}">
        <p14:creationId xmlns:p14="http://schemas.microsoft.com/office/powerpoint/2010/main" val="21630723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le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923928" y="2265536"/>
            <a:ext cx="4113076" cy="2387600"/>
          </a:xfrm>
        </p:spPr>
        <p:txBody>
          <a:bodyPr anchor="ctr"/>
          <a:lstStyle>
            <a:lvl1pPr algn="l">
              <a:defRPr sz="3000" b="0">
                <a:solidFill>
                  <a:schemeClr val="bg1"/>
                </a:solidFill>
              </a:defRPr>
            </a:lvl1pPr>
          </a:lstStyle>
          <a:p>
            <a:r>
              <a:rPr lang="da-DK"/>
              <a:t>Klik for at redigere i master</a:t>
            </a:r>
            <a:endParaRPr lang="da-DK" dirty="0"/>
          </a:p>
        </p:txBody>
      </p:sp>
      <p:sp>
        <p:nvSpPr>
          <p:cNvPr id="20" name="Tekstfelt 19"/>
          <p:cNvSpPr txBox="1"/>
          <p:nvPr/>
        </p:nvSpPr>
        <p:spPr>
          <a:xfrm>
            <a:off x="-1188640" y="152636"/>
            <a:ext cx="1116124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a-DK" sz="1000" b="1" dirty="0"/>
              <a:t>For at indsætte</a:t>
            </a:r>
            <a:r>
              <a:rPr lang="da-DK" sz="1000" b="1" baseline="0" dirty="0"/>
              <a:t> et billede</a:t>
            </a:r>
            <a:r>
              <a:rPr lang="da-DK" sz="1000" baseline="0" dirty="0"/>
              <a:t>:</a:t>
            </a:r>
          </a:p>
          <a:p>
            <a:pPr algn="l"/>
            <a:endParaRPr lang="da-DK" sz="1000" baseline="0" dirty="0"/>
          </a:p>
          <a:p>
            <a:pPr algn="l"/>
            <a:r>
              <a:rPr lang="da-DK" sz="1000" baseline="0" dirty="0"/>
              <a:t>Brug først ikonet i midten til at vælg et billede, læg herefter billedet bagerst, ved at højreklikke i billedet, og vælge ”send bagerst”.</a:t>
            </a:r>
            <a:endParaRPr lang="da-DK" sz="1000" dirty="0"/>
          </a:p>
        </p:txBody>
      </p:sp>
      <p:sp>
        <p:nvSpPr>
          <p:cNvPr id="11" name="Pladsholder til tekst 5" descr="Socialstyrelsens pay-off" title="Socialstyrelsens pay-off"/>
          <p:cNvSpPr>
            <a:spLocks noGrp="1"/>
          </p:cNvSpPr>
          <p:nvPr>
            <p:ph type="body" sz="quarter" idx="15"/>
          </p:nvPr>
        </p:nvSpPr>
        <p:spPr>
          <a:xfrm>
            <a:off x="3924000" y="6188400"/>
            <a:ext cx="2322000" cy="2988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tIns="1260000"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12" name="Pladsholder til tekst 5" descr="Socialstyrelsen Logo" title="Socialstyrelsen Logo"/>
          <p:cNvSpPr>
            <a:spLocks noGrp="1"/>
          </p:cNvSpPr>
          <p:nvPr>
            <p:ph type="body" sz="quarter" idx="11"/>
          </p:nvPr>
        </p:nvSpPr>
        <p:spPr>
          <a:xfrm>
            <a:off x="630000" y="2998800"/>
            <a:ext cx="1602000" cy="547200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14" name="Pladsholder til tekst 7" descr="&quot;&quot;" title="&quot;&quot;"/>
          <p:cNvSpPr>
            <a:spLocks noGrp="1"/>
          </p:cNvSpPr>
          <p:nvPr>
            <p:ph type="body" sz="quarter" idx="14"/>
          </p:nvPr>
        </p:nvSpPr>
        <p:spPr>
          <a:xfrm rot="14880000">
            <a:off x="821996" y="1676817"/>
            <a:ext cx="3708000" cy="28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16" name="Pladsholder til tekst 7" descr="&quot;&quot;" title="&quot;&quot;"/>
          <p:cNvSpPr>
            <a:spLocks noGrp="1"/>
          </p:cNvSpPr>
          <p:nvPr>
            <p:ph type="body" sz="quarter" idx="13"/>
          </p:nvPr>
        </p:nvSpPr>
        <p:spPr>
          <a:xfrm rot="17520000">
            <a:off x="797254" y="5116969"/>
            <a:ext cx="3744000" cy="28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</p:spTree>
    <p:extLst>
      <p:ext uri="{BB962C8B-B14F-4D97-AF65-F5344CB8AC3E}">
        <p14:creationId xmlns:p14="http://schemas.microsoft.com/office/powerpoint/2010/main" val="42780613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slide mørk grå">
    <p:bg>
      <p:bgPr>
        <a:solidFill>
          <a:srgbClr val="BCB5B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dsholder til tekst 5" descr="Socialstyrelsens pay-off" title="Socialstyrelsens pay-off"/>
          <p:cNvSpPr>
            <a:spLocks noGrp="1"/>
          </p:cNvSpPr>
          <p:nvPr>
            <p:ph type="body" sz="quarter" idx="15"/>
          </p:nvPr>
        </p:nvSpPr>
        <p:spPr>
          <a:xfrm>
            <a:off x="3924000" y="6188400"/>
            <a:ext cx="2322000" cy="2988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tIns="1260000"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923928" y="2265536"/>
            <a:ext cx="4113076" cy="2387600"/>
          </a:xfrm>
        </p:spPr>
        <p:txBody>
          <a:bodyPr anchor="ctr"/>
          <a:lstStyle>
            <a:lvl1pPr algn="l">
              <a:defRPr sz="3000" b="0"/>
            </a:lvl1pPr>
          </a:lstStyle>
          <a:p>
            <a:r>
              <a:rPr lang="da-DK"/>
              <a:t>Klik for at redigere i master</a:t>
            </a:r>
            <a:endParaRPr lang="en-GB" dirty="0"/>
          </a:p>
        </p:txBody>
      </p:sp>
      <p:sp>
        <p:nvSpPr>
          <p:cNvPr id="29" name="Pladsholder til tekst 5" descr="Socialstyrelsen Logo" title="Socialstyrelsen Logo"/>
          <p:cNvSpPr>
            <a:spLocks noGrp="1"/>
          </p:cNvSpPr>
          <p:nvPr>
            <p:ph type="body" sz="quarter" idx="11"/>
          </p:nvPr>
        </p:nvSpPr>
        <p:spPr>
          <a:xfrm>
            <a:off x="630000" y="2998800"/>
            <a:ext cx="1602000" cy="5472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7" name="Pladsholder til tekst 7" descr="&quot;&quot;" title="&quot;&quot;"/>
          <p:cNvSpPr>
            <a:spLocks noGrp="1"/>
          </p:cNvSpPr>
          <p:nvPr>
            <p:ph type="body" sz="quarter" idx="14"/>
          </p:nvPr>
        </p:nvSpPr>
        <p:spPr>
          <a:xfrm rot="14880000">
            <a:off x="821996" y="1676817"/>
            <a:ext cx="3708000" cy="28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8" name="Pladsholder til tekst 7" descr="&quot;&quot;" title="&quot;&quot;"/>
          <p:cNvSpPr>
            <a:spLocks noGrp="1"/>
          </p:cNvSpPr>
          <p:nvPr>
            <p:ph type="body" sz="quarter" idx="13"/>
          </p:nvPr>
        </p:nvSpPr>
        <p:spPr>
          <a:xfrm rot="17520000">
            <a:off x="797254" y="5116969"/>
            <a:ext cx="3744000" cy="28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</p:spTree>
    <p:extLst>
      <p:ext uri="{BB962C8B-B14F-4D97-AF65-F5344CB8AC3E}">
        <p14:creationId xmlns:p14="http://schemas.microsoft.com/office/powerpoint/2010/main" val="1460263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useslide mørk grå">
    <p:bg>
      <p:bgPr>
        <a:solidFill>
          <a:srgbClr val="BCB5B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dsholder til tekst 7"/>
          <p:cNvSpPr>
            <a:spLocks noGrp="1"/>
          </p:cNvSpPr>
          <p:nvPr>
            <p:ph type="body" sz="quarter" idx="16"/>
          </p:nvPr>
        </p:nvSpPr>
        <p:spPr>
          <a:xfrm>
            <a:off x="4207396" y="3328192"/>
            <a:ext cx="720000" cy="28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14" name="Undertitel 2"/>
          <p:cNvSpPr>
            <a:spLocks noGrp="1"/>
          </p:cNvSpPr>
          <p:nvPr>
            <p:ph type="subTitle" idx="1"/>
          </p:nvPr>
        </p:nvSpPr>
        <p:spPr>
          <a:xfrm>
            <a:off x="4203339" y="3508412"/>
            <a:ext cx="4329473" cy="49665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200" b="1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  <a:endParaRPr lang="en-GB" dirty="0"/>
          </a:p>
        </p:txBody>
      </p:sp>
      <p:sp>
        <p:nvSpPr>
          <p:cNvPr id="6" name="Pladsholder til tekst 7" descr="&quot;&quot;" title="&quot;&quot;"/>
          <p:cNvSpPr>
            <a:spLocks noGrp="1"/>
          </p:cNvSpPr>
          <p:nvPr>
            <p:ph type="body" sz="quarter" idx="14"/>
          </p:nvPr>
        </p:nvSpPr>
        <p:spPr>
          <a:xfrm rot="14880000">
            <a:off x="821996" y="1676817"/>
            <a:ext cx="3708000" cy="28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7" name="Pladsholder til tekst 7" descr="&quot;&quot;" title="&quot;&quot;"/>
          <p:cNvSpPr>
            <a:spLocks noGrp="1"/>
          </p:cNvSpPr>
          <p:nvPr>
            <p:ph type="body" sz="quarter" idx="13"/>
          </p:nvPr>
        </p:nvSpPr>
        <p:spPr>
          <a:xfrm rot="17520000">
            <a:off x="797254" y="5116969"/>
            <a:ext cx="3744000" cy="28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</p:spTree>
    <p:extLst>
      <p:ext uri="{BB962C8B-B14F-4D97-AF65-F5344CB8AC3E}">
        <p14:creationId xmlns:p14="http://schemas.microsoft.com/office/powerpoint/2010/main" val="19985573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le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923928" y="2265536"/>
            <a:ext cx="4113076" cy="2387600"/>
          </a:xfrm>
        </p:spPr>
        <p:txBody>
          <a:bodyPr anchor="ctr"/>
          <a:lstStyle>
            <a:lvl1pPr algn="l">
              <a:defRPr sz="3000" b="0">
                <a:solidFill>
                  <a:schemeClr val="bg1"/>
                </a:solidFill>
              </a:defRPr>
            </a:lvl1pPr>
          </a:lstStyle>
          <a:p>
            <a:r>
              <a:rPr lang="da-DK"/>
              <a:t>Klik for at redigere i master</a:t>
            </a:r>
            <a:endParaRPr lang="da-DK" dirty="0"/>
          </a:p>
        </p:txBody>
      </p:sp>
      <p:sp>
        <p:nvSpPr>
          <p:cNvPr id="20" name="Tekstfelt 19"/>
          <p:cNvSpPr txBox="1"/>
          <p:nvPr/>
        </p:nvSpPr>
        <p:spPr>
          <a:xfrm>
            <a:off x="-1188640" y="152636"/>
            <a:ext cx="1116124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a-DK" sz="1000" b="1" dirty="0"/>
              <a:t>For at indsætte</a:t>
            </a:r>
            <a:r>
              <a:rPr lang="da-DK" sz="1000" b="1" baseline="0" dirty="0"/>
              <a:t> et billede</a:t>
            </a:r>
            <a:r>
              <a:rPr lang="da-DK" sz="1000" baseline="0" dirty="0"/>
              <a:t>:</a:t>
            </a:r>
          </a:p>
          <a:p>
            <a:pPr algn="l"/>
            <a:endParaRPr lang="da-DK" sz="1000" baseline="0" dirty="0"/>
          </a:p>
          <a:p>
            <a:pPr algn="l"/>
            <a:r>
              <a:rPr lang="da-DK" sz="1000" baseline="0" dirty="0"/>
              <a:t>Brug først ikonet i midten til at vælg et billede, læg herefter billedet bagerst, ved at højreklikke i billedet, og vælge ”send bagerst”.</a:t>
            </a:r>
            <a:endParaRPr lang="da-DK" sz="1000" dirty="0"/>
          </a:p>
        </p:txBody>
      </p:sp>
      <p:sp>
        <p:nvSpPr>
          <p:cNvPr id="11" name="Pladsholder til tekst 5" descr="Socialstyrelsens pay-off" title="Socialstyrelsens pay-off"/>
          <p:cNvSpPr>
            <a:spLocks noGrp="1"/>
          </p:cNvSpPr>
          <p:nvPr>
            <p:ph type="body" sz="quarter" idx="15"/>
          </p:nvPr>
        </p:nvSpPr>
        <p:spPr>
          <a:xfrm>
            <a:off x="3924000" y="6188400"/>
            <a:ext cx="2322000" cy="2988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tIns="1260000"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12" name="Pladsholder til tekst 5" descr="Socialstyrelsen Logo" title="Socialstyrelsen Logo"/>
          <p:cNvSpPr>
            <a:spLocks noGrp="1"/>
          </p:cNvSpPr>
          <p:nvPr>
            <p:ph type="body" sz="quarter" idx="11"/>
          </p:nvPr>
        </p:nvSpPr>
        <p:spPr>
          <a:xfrm>
            <a:off x="630000" y="2998800"/>
            <a:ext cx="1602000" cy="547200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17" name="Pladsholder til tekst 7" descr="&quot;&quot;" title="&quot;&quot;"/>
          <p:cNvSpPr>
            <a:spLocks noGrp="1"/>
          </p:cNvSpPr>
          <p:nvPr>
            <p:ph type="body" sz="quarter" idx="14"/>
          </p:nvPr>
        </p:nvSpPr>
        <p:spPr>
          <a:xfrm rot="14880000">
            <a:off x="821996" y="1676817"/>
            <a:ext cx="3708000" cy="28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19" name="Pladsholder til tekst 7" descr="&quot;&quot;" title="&quot;&quot;"/>
          <p:cNvSpPr>
            <a:spLocks noGrp="1"/>
          </p:cNvSpPr>
          <p:nvPr>
            <p:ph type="body" sz="quarter" idx="13"/>
          </p:nvPr>
        </p:nvSpPr>
        <p:spPr>
          <a:xfrm rot="17520000">
            <a:off x="797254" y="5116969"/>
            <a:ext cx="3744000" cy="28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</p:spTree>
    <p:extLst>
      <p:ext uri="{BB962C8B-B14F-4D97-AF65-F5344CB8AC3E}">
        <p14:creationId xmlns:p14="http://schemas.microsoft.com/office/powerpoint/2010/main" val="11441591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le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923928" y="2265536"/>
            <a:ext cx="4113076" cy="2387600"/>
          </a:xfrm>
        </p:spPr>
        <p:txBody>
          <a:bodyPr anchor="ctr"/>
          <a:lstStyle>
            <a:lvl1pPr algn="l">
              <a:defRPr sz="3000" b="0">
                <a:solidFill>
                  <a:schemeClr val="bg1"/>
                </a:solidFill>
              </a:defRPr>
            </a:lvl1pPr>
          </a:lstStyle>
          <a:p>
            <a:r>
              <a:rPr lang="da-DK"/>
              <a:t>Klik for at redigere i master</a:t>
            </a:r>
            <a:endParaRPr lang="da-DK" dirty="0"/>
          </a:p>
        </p:txBody>
      </p:sp>
      <p:sp>
        <p:nvSpPr>
          <p:cNvPr id="20" name="Tekstfelt 19"/>
          <p:cNvSpPr txBox="1"/>
          <p:nvPr/>
        </p:nvSpPr>
        <p:spPr>
          <a:xfrm>
            <a:off x="-1188640" y="152636"/>
            <a:ext cx="1116124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a-DK" sz="1000" b="1" dirty="0"/>
              <a:t>For at indsætte</a:t>
            </a:r>
            <a:r>
              <a:rPr lang="da-DK" sz="1000" b="1" baseline="0" dirty="0"/>
              <a:t> et billede</a:t>
            </a:r>
            <a:r>
              <a:rPr lang="da-DK" sz="1000" baseline="0" dirty="0"/>
              <a:t>:</a:t>
            </a:r>
          </a:p>
          <a:p>
            <a:pPr algn="l"/>
            <a:endParaRPr lang="da-DK" sz="1000" baseline="0" dirty="0"/>
          </a:p>
          <a:p>
            <a:pPr algn="l"/>
            <a:r>
              <a:rPr lang="da-DK" sz="1000" baseline="0" dirty="0"/>
              <a:t>Brug først ikonet i midten til at vælg et billede, læg herefter billedet bagerst, ved at højreklikke i billedet, og vælge ”send bagerst”.</a:t>
            </a:r>
            <a:endParaRPr lang="da-DK" sz="1000" dirty="0"/>
          </a:p>
        </p:txBody>
      </p:sp>
      <p:sp>
        <p:nvSpPr>
          <p:cNvPr id="11" name="Pladsholder til tekst 5" descr="Socialstyrelsens pay-off" title="Socialstyrelsens pay-off"/>
          <p:cNvSpPr>
            <a:spLocks noGrp="1"/>
          </p:cNvSpPr>
          <p:nvPr>
            <p:ph type="body" sz="quarter" idx="15"/>
          </p:nvPr>
        </p:nvSpPr>
        <p:spPr>
          <a:xfrm>
            <a:off x="3924000" y="6188400"/>
            <a:ext cx="2322000" cy="2988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tIns="1260000"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12" name="Pladsholder til tekst 5" descr="Socialstyrelsen Logo" title="Socialstyrelsen Logo"/>
          <p:cNvSpPr>
            <a:spLocks noGrp="1"/>
          </p:cNvSpPr>
          <p:nvPr>
            <p:ph type="body" sz="quarter" idx="11"/>
          </p:nvPr>
        </p:nvSpPr>
        <p:spPr>
          <a:xfrm>
            <a:off x="630000" y="2998800"/>
            <a:ext cx="1602000" cy="547200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14" name="Pladsholder til tekst 7" descr="&quot;&quot;" title="&quot;&quot;"/>
          <p:cNvSpPr>
            <a:spLocks noGrp="1"/>
          </p:cNvSpPr>
          <p:nvPr>
            <p:ph type="body" sz="quarter" idx="14"/>
          </p:nvPr>
        </p:nvSpPr>
        <p:spPr>
          <a:xfrm rot="14880000">
            <a:off x="821996" y="1676817"/>
            <a:ext cx="3708000" cy="28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16" name="Pladsholder til tekst 7" descr="&quot;&quot;" title="&quot;&quot;"/>
          <p:cNvSpPr>
            <a:spLocks noGrp="1"/>
          </p:cNvSpPr>
          <p:nvPr>
            <p:ph type="body" sz="quarter" idx="13"/>
          </p:nvPr>
        </p:nvSpPr>
        <p:spPr>
          <a:xfrm rot="17520000">
            <a:off x="797254" y="5116969"/>
            <a:ext cx="3744000" cy="28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</p:spTree>
    <p:extLst>
      <p:ext uri="{BB962C8B-B14F-4D97-AF65-F5344CB8AC3E}">
        <p14:creationId xmlns:p14="http://schemas.microsoft.com/office/powerpoint/2010/main" val="23104485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slide gul">
    <p:bg>
      <p:bgPr>
        <a:solidFill>
          <a:srgbClr val="ECE38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923928" y="2265536"/>
            <a:ext cx="4113076" cy="2387600"/>
          </a:xfrm>
        </p:spPr>
        <p:txBody>
          <a:bodyPr anchor="ctr"/>
          <a:lstStyle>
            <a:lvl1pPr algn="l">
              <a:defRPr sz="3000" b="0"/>
            </a:lvl1pPr>
          </a:lstStyle>
          <a:p>
            <a:r>
              <a:rPr lang="da-DK"/>
              <a:t>Klik for at redigere i master</a:t>
            </a:r>
            <a:endParaRPr lang="en-GB" dirty="0"/>
          </a:p>
        </p:txBody>
      </p:sp>
      <p:sp>
        <p:nvSpPr>
          <p:cNvPr id="29" name="Pladsholder til tekst 5" descr="Socialstyrelsen Logo" title="Socialstyrelsen Logo"/>
          <p:cNvSpPr>
            <a:spLocks noGrp="1"/>
          </p:cNvSpPr>
          <p:nvPr>
            <p:ph type="body" sz="quarter" idx="11"/>
          </p:nvPr>
        </p:nvSpPr>
        <p:spPr>
          <a:xfrm>
            <a:off x="630000" y="2998800"/>
            <a:ext cx="1602000" cy="5472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7" name="Pladsholder til tekst 5" descr="Socialstyrelsens pay-off" title="Socialstyrelsens pay-off"/>
          <p:cNvSpPr>
            <a:spLocks noGrp="1"/>
          </p:cNvSpPr>
          <p:nvPr>
            <p:ph type="body" sz="quarter" idx="15"/>
          </p:nvPr>
        </p:nvSpPr>
        <p:spPr>
          <a:xfrm>
            <a:off x="3924000" y="6188400"/>
            <a:ext cx="2322000" cy="2988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tIns="1260000"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8" name="Pladsholder til tekst 7" descr="&quot;&quot;" title="&quot;&quot;"/>
          <p:cNvSpPr>
            <a:spLocks noGrp="1"/>
          </p:cNvSpPr>
          <p:nvPr>
            <p:ph type="body" sz="quarter" idx="14"/>
          </p:nvPr>
        </p:nvSpPr>
        <p:spPr>
          <a:xfrm rot="14880000">
            <a:off x="821996" y="1676817"/>
            <a:ext cx="3708000" cy="28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9" name="Pladsholder til tekst 7" descr="&quot;&quot;" title="&quot;&quot;"/>
          <p:cNvSpPr>
            <a:spLocks noGrp="1"/>
          </p:cNvSpPr>
          <p:nvPr>
            <p:ph type="body" sz="quarter" idx="13"/>
          </p:nvPr>
        </p:nvSpPr>
        <p:spPr>
          <a:xfrm rot="17520000">
            <a:off x="797254" y="5116969"/>
            <a:ext cx="3744000" cy="28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</p:spTree>
    <p:extLst>
      <p:ext uri="{BB962C8B-B14F-4D97-AF65-F5344CB8AC3E}">
        <p14:creationId xmlns:p14="http://schemas.microsoft.com/office/powerpoint/2010/main" val="18387887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useslide gul">
    <p:bg>
      <p:bgPr>
        <a:solidFill>
          <a:srgbClr val="ECE38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dsholder til tekst 7"/>
          <p:cNvSpPr>
            <a:spLocks noGrp="1"/>
          </p:cNvSpPr>
          <p:nvPr>
            <p:ph type="body" sz="quarter" idx="16"/>
          </p:nvPr>
        </p:nvSpPr>
        <p:spPr>
          <a:xfrm>
            <a:off x="4207396" y="3328192"/>
            <a:ext cx="720000" cy="28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14" name="Undertitel 2"/>
          <p:cNvSpPr>
            <a:spLocks noGrp="1"/>
          </p:cNvSpPr>
          <p:nvPr>
            <p:ph type="subTitle" idx="1"/>
          </p:nvPr>
        </p:nvSpPr>
        <p:spPr>
          <a:xfrm>
            <a:off x="4203339" y="3508412"/>
            <a:ext cx="4329473" cy="49665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200" b="1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  <a:endParaRPr lang="en-GB" dirty="0"/>
          </a:p>
        </p:txBody>
      </p:sp>
      <p:sp>
        <p:nvSpPr>
          <p:cNvPr id="6" name="Pladsholder til tekst 7" descr="&quot;&quot;" title="&quot;&quot;"/>
          <p:cNvSpPr>
            <a:spLocks noGrp="1"/>
          </p:cNvSpPr>
          <p:nvPr>
            <p:ph type="body" sz="quarter" idx="14"/>
          </p:nvPr>
        </p:nvSpPr>
        <p:spPr>
          <a:xfrm rot="14880000">
            <a:off x="821996" y="1676817"/>
            <a:ext cx="3708000" cy="28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7" name="Pladsholder til tekst 7" descr="&quot;&quot;" title="&quot;&quot;"/>
          <p:cNvSpPr>
            <a:spLocks noGrp="1"/>
          </p:cNvSpPr>
          <p:nvPr>
            <p:ph type="body" sz="quarter" idx="13"/>
          </p:nvPr>
        </p:nvSpPr>
        <p:spPr>
          <a:xfrm rot="17520000">
            <a:off x="797254" y="5116969"/>
            <a:ext cx="3744000" cy="28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</p:spTree>
    <p:extLst>
      <p:ext uri="{BB962C8B-B14F-4D97-AF65-F5344CB8AC3E}">
        <p14:creationId xmlns:p14="http://schemas.microsoft.com/office/powerpoint/2010/main" val="38429563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le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923928" y="2265536"/>
            <a:ext cx="4113076" cy="2387600"/>
          </a:xfrm>
        </p:spPr>
        <p:txBody>
          <a:bodyPr anchor="ctr"/>
          <a:lstStyle>
            <a:lvl1pPr algn="l">
              <a:defRPr sz="3000" b="0">
                <a:solidFill>
                  <a:schemeClr val="bg1"/>
                </a:solidFill>
              </a:defRPr>
            </a:lvl1pPr>
          </a:lstStyle>
          <a:p>
            <a:r>
              <a:rPr lang="da-DK"/>
              <a:t>Klik for at redigere i master</a:t>
            </a:r>
            <a:endParaRPr lang="da-DK" dirty="0"/>
          </a:p>
        </p:txBody>
      </p:sp>
      <p:sp>
        <p:nvSpPr>
          <p:cNvPr id="20" name="Tekstfelt 19"/>
          <p:cNvSpPr txBox="1"/>
          <p:nvPr/>
        </p:nvSpPr>
        <p:spPr>
          <a:xfrm>
            <a:off x="-1188640" y="152636"/>
            <a:ext cx="1116124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a-DK" sz="1000" b="1" dirty="0"/>
              <a:t>For at indsætte</a:t>
            </a:r>
            <a:r>
              <a:rPr lang="da-DK" sz="1000" b="1" baseline="0" dirty="0"/>
              <a:t> et billede</a:t>
            </a:r>
            <a:r>
              <a:rPr lang="da-DK" sz="1000" baseline="0" dirty="0"/>
              <a:t>:</a:t>
            </a:r>
          </a:p>
          <a:p>
            <a:pPr algn="l"/>
            <a:endParaRPr lang="da-DK" sz="1000" baseline="0" dirty="0"/>
          </a:p>
          <a:p>
            <a:pPr algn="l"/>
            <a:r>
              <a:rPr lang="da-DK" sz="1000" baseline="0" dirty="0"/>
              <a:t>Brug først ikonet i midten til at vælg et billede, læg herefter billedet bagerst, ved at højreklikke i billedet, og vælge ”send bagerst”.</a:t>
            </a:r>
            <a:endParaRPr lang="da-DK" sz="1000" dirty="0"/>
          </a:p>
        </p:txBody>
      </p:sp>
      <p:sp>
        <p:nvSpPr>
          <p:cNvPr id="11" name="Pladsholder til tekst 5" descr="Socialstyrelsens pay-off" title="Socialstyrelsens pay-off"/>
          <p:cNvSpPr>
            <a:spLocks noGrp="1"/>
          </p:cNvSpPr>
          <p:nvPr>
            <p:ph type="body" sz="quarter" idx="15"/>
          </p:nvPr>
        </p:nvSpPr>
        <p:spPr>
          <a:xfrm>
            <a:off x="3924000" y="6188400"/>
            <a:ext cx="2322000" cy="2988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tIns="1260000"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12" name="Pladsholder til tekst 5" descr="Socialstyrelsen Logo" title="Socialstyrelsen Logo"/>
          <p:cNvSpPr>
            <a:spLocks noGrp="1"/>
          </p:cNvSpPr>
          <p:nvPr>
            <p:ph type="body" sz="quarter" idx="11"/>
          </p:nvPr>
        </p:nvSpPr>
        <p:spPr>
          <a:xfrm>
            <a:off x="630000" y="2998800"/>
            <a:ext cx="1602000" cy="547200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14" name="Pladsholder til tekst 7" descr="&quot;&quot;" title="&quot;&quot;"/>
          <p:cNvSpPr>
            <a:spLocks noGrp="1"/>
          </p:cNvSpPr>
          <p:nvPr>
            <p:ph type="body" sz="quarter" idx="14"/>
          </p:nvPr>
        </p:nvSpPr>
        <p:spPr>
          <a:xfrm rot="14880000">
            <a:off x="821996" y="1676817"/>
            <a:ext cx="3708000" cy="28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16" name="Pladsholder til tekst 7" descr="&quot;&quot;" title="&quot;&quot;"/>
          <p:cNvSpPr>
            <a:spLocks noGrp="1"/>
          </p:cNvSpPr>
          <p:nvPr>
            <p:ph type="body" sz="quarter" idx="13"/>
          </p:nvPr>
        </p:nvSpPr>
        <p:spPr>
          <a:xfrm rot="17520000">
            <a:off x="797254" y="5116969"/>
            <a:ext cx="3744000" cy="28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</p:spTree>
    <p:extLst>
      <p:ext uri="{BB962C8B-B14F-4D97-AF65-F5344CB8AC3E}">
        <p14:creationId xmlns:p14="http://schemas.microsoft.com/office/powerpoint/2010/main" val="30529651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le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923928" y="2265536"/>
            <a:ext cx="4113076" cy="2387600"/>
          </a:xfrm>
        </p:spPr>
        <p:txBody>
          <a:bodyPr anchor="ctr"/>
          <a:lstStyle>
            <a:lvl1pPr algn="l">
              <a:defRPr sz="3000" b="0">
                <a:solidFill>
                  <a:schemeClr val="bg1"/>
                </a:solidFill>
              </a:defRPr>
            </a:lvl1pPr>
          </a:lstStyle>
          <a:p>
            <a:r>
              <a:rPr lang="da-DK"/>
              <a:t>Klik for at redigere i master</a:t>
            </a:r>
            <a:endParaRPr lang="da-DK" dirty="0"/>
          </a:p>
        </p:txBody>
      </p:sp>
      <p:sp>
        <p:nvSpPr>
          <p:cNvPr id="20" name="Tekstfelt 19"/>
          <p:cNvSpPr txBox="1"/>
          <p:nvPr/>
        </p:nvSpPr>
        <p:spPr>
          <a:xfrm>
            <a:off x="-1188640" y="152636"/>
            <a:ext cx="1116124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a-DK" sz="1000" b="1" dirty="0"/>
              <a:t>For at indsætte</a:t>
            </a:r>
            <a:r>
              <a:rPr lang="da-DK" sz="1000" b="1" baseline="0" dirty="0"/>
              <a:t> et billede</a:t>
            </a:r>
            <a:r>
              <a:rPr lang="da-DK" sz="1000" baseline="0" dirty="0"/>
              <a:t>:</a:t>
            </a:r>
          </a:p>
          <a:p>
            <a:pPr algn="l"/>
            <a:endParaRPr lang="da-DK" sz="1000" baseline="0" dirty="0"/>
          </a:p>
          <a:p>
            <a:pPr algn="l"/>
            <a:r>
              <a:rPr lang="da-DK" sz="1000" baseline="0" dirty="0"/>
              <a:t>Brug først ikonet i midten til at vælg et billede, læg herefter billedet bagerst, ved at højreklikke i billedet, og vælge ”send bagerst”.</a:t>
            </a:r>
            <a:endParaRPr lang="da-DK" sz="1000" dirty="0"/>
          </a:p>
        </p:txBody>
      </p:sp>
      <p:sp>
        <p:nvSpPr>
          <p:cNvPr id="11" name="Pladsholder til tekst 5" descr="Socialstyrelsens pay-off" title="Socialstyrelsens pay-off"/>
          <p:cNvSpPr>
            <a:spLocks noGrp="1"/>
          </p:cNvSpPr>
          <p:nvPr>
            <p:ph type="body" sz="quarter" idx="15"/>
          </p:nvPr>
        </p:nvSpPr>
        <p:spPr>
          <a:xfrm>
            <a:off x="3924000" y="6188400"/>
            <a:ext cx="2322000" cy="2988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tIns="1260000"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12" name="Pladsholder til tekst 5" descr="Socialstyrelsen Logo" title="Socialstyrelsen Logo"/>
          <p:cNvSpPr>
            <a:spLocks noGrp="1"/>
          </p:cNvSpPr>
          <p:nvPr>
            <p:ph type="body" sz="quarter" idx="11"/>
          </p:nvPr>
        </p:nvSpPr>
        <p:spPr>
          <a:xfrm>
            <a:off x="630000" y="2998800"/>
            <a:ext cx="1602000" cy="547200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14" name="Pladsholder til tekst 7" descr="&quot;&quot;" title="&quot;&quot;"/>
          <p:cNvSpPr>
            <a:spLocks noGrp="1"/>
          </p:cNvSpPr>
          <p:nvPr>
            <p:ph type="body" sz="quarter" idx="14"/>
          </p:nvPr>
        </p:nvSpPr>
        <p:spPr>
          <a:xfrm rot="14880000">
            <a:off x="821996" y="1676817"/>
            <a:ext cx="3708000" cy="28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16" name="Pladsholder til tekst 7" descr="&quot;&quot;" title="&quot;&quot;"/>
          <p:cNvSpPr>
            <a:spLocks noGrp="1"/>
          </p:cNvSpPr>
          <p:nvPr>
            <p:ph type="body" sz="quarter" idx="13"/>
          </p:nvPr>
        </p:nvSpPr>
        <p:spPr>
          <a:xfrm rot="17520000">
            <a:off x="797254" y="5116969"/>
            <a:ext cx="3744000" cy="28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</p:spTree>
    <p:extLst>
      <p:ext uri="{BB962C8B-B14F-4D97-AF65-F5344CB8AC3E}">
        <p14:creationId xmlns:p14="http://schemas.microsoft.com/office/powerpoint/2010/main" val="388785027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slide blå">
    <p:bg>
      <p:bgPr>
        <a:solidFill>
          <a:srgbClr val="CDE7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923928" y="2265536"/>
            <a:ext cx="4113076" cy="2387600"/>
          </a:xfrm>
        </p:spPr>
        <p:txBody>
          <a:bodyPr anchor="ctr"/>
          <a:lstStyle>
            <a:lvl1pPr algn="l">
              <a:defRPr sz="3000" b="0"/>
            </a:lvl1pPr>
          </a:lstStyle>
          <a:p>
            <a:r>
              <a:rPr lang="da-DK"/>
              <a:t>Klik for at redigere i master</a:t>
            </a:r>
            <a:endParaRPr lang="en-GB" dirty="0"/>
          </a:p>
        </p:txBody>
      </p:sp>
      <p:sp>
        <p:nvSpPr>
          <p:cNvPr id="29" name="Pladsholder til tekst 5" descr="Socialstyrelsen Logo" title="Socialstyrelsen Logo"/>
          <p:cNvSpPr>
            <a:spLocks noGrp="1"/>
          </p:cNvSpPr>
          <p:nvPr>
            <p:ph type="body" sz="quarter" idx="11"/>
          </p:nvPr>
        </p:nvSpPr>
        <p:spPr>
          <a:xfrm>
            <a:off x="630000" y="2998800"/>
            <a:ext cx="1602000" cy="5472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7" name="Pladsholder til tekst 5" descr="Socialstyrelsens pay-off" title="Socialstyrelsens pay-off"/>
          <p:cNvSpPr>
            <a:spLocks noGrp="1"/>
          </p:cNvSpPr>
          <p:nvPr>
            <p:ph type="body" sz="quarter" idx="15"/>
          </p:nvPr>
        </p:nvSpPr>
        <p:spPr>
          <a:xfrm>
            <a:off x="3924000" y="6188400"/>
            <a:ext cx="2322000" cy="2988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tIns="1260000"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8" name="Pladsholder til tekst 7" descr="&quot;&quot;" title="&quot;&quot;"/>
          <p:cNvSpPr>
            <a:spLocks noGrp="1"/>
          </p:cNvSpPr>
          <p:nvPr>
            <p:ph type="body" sz="quarter" idx="14"/>
          </p:nvPr>
        </p:nvSpPr>
        <p:spPr>
          <a:xfrm rot="14880000">
            <a:off x="821996" y="1676817"/>
            <a:ext cx="3708000" cy="28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9" name="Pladsholder til tekst 7" descr="&quot;&quot;" title="&quot;&quot;"/>
          <p:cNvSpPr>
            <a:spLocks noGrp="1"/>
          </p:cNvSpPr>
          <p:nvPr>
            <p:ph type="body" sz="quarter" idx="13"/>
          </p:nvPr>
        </p:nvSpPr>
        <p:spPr>
          <a:xfrm rot="17520000">
            <a:off x="797254" y="5116969"/>
            <a:ext cx="3744000" cy="28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</p:spTree>
    <p:extLst>
      <p:ext uri="{BB962C8B-B14F-4D97-AF65-F5344CB8AC3E}">
        <p14:creationId xmlns:p14="http://schemas.microsoft.com/office/powerpoint/2010/main" val="26496179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slide mørk gul">
    <p:bg>
      <p:bgPr>
        <a:solidFill>
          <a:srgbClr val="E9D39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923928" y="2265536"/>
            <a:ext cx="4113076" cy="2387600"/>
          </a:xfrm>
        </p:spPr>
        <p:txBody>
          <a:bodyPr anchor="ctr"/>
          <a:lstStyle>
            <a:lvl1pPr algn="l">
              <a:defRPr sz="3000" b="0"/>
            </a:lvl1pPr>
          </a:lstStyle>
          <a:p>
            <a:r>
              <a:rPr lang="da-DK"/>
              <a:t>Klik for at redigere i master</a:t>
            </a:r>
            <a:endParaRPr lang="en-GB" dirty="0"/>
          </a:p>
        </p:txBody>
      </p:sp>
      <p:sp>
        <p:nvSpPr>
          <p:cNvPr id="29" name="Pladsholder til tekst 5" descr="Socialstyrelsen Logo" title="Socialstyrelsen Logo"/>
          <p:cNvSpPr>
            <a:spLocks noGrp="1"/>
          </p:cNvSpPr>
          <p:nvPr>
            <p:ph type="body" sz="quarter" idx="11"/>
          </p:nvPr>
        </p:nvSpPr>
        <p:spPr>
          <a:xfrm>
            <a:off x="630000" y="2998800"/>
            <a:ext cx="1602000" cy="5472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7" name="Pladsholder til tekst 5" descr="Socialstyrelsens pay-off" title="Socialstyrelsens pay-off"/>
          <p:cNvSpPr>
            <a:spLocks noGrp="1"/>
          </p:cNvSpPr>
          <p:nvPr>
            <p:ph type="body" sz="quarter" idx="15"/>
          </p:nvPr>
        </p:nvSpPr>
        <p:spPr>
          <a:xfrm>
            <a:off x="3924000" y="6188400"/>
            <a:ext cx="2322000" cy="2988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tIns="1260000"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8" name="Pladsholder til tekst 7" descr="&quot;&quot;" title="&quot;&quot;"/>
          <p:cNvSpPr>
            <a:spLocks noGrp="1"/>
          </p:cNvSpPr>
          <p:nvPr>
            <p:ph type="body" sz="quarter" idx="14"/>
          </p:nvPr>
        </p:nvSpPr>
        <p:spPr>
          <a:xfrm rot="14880000">
            <a:off x="821996" y="1676817"/>
            <a:ext cx="3708000" cy="28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9" name="Pladsholder til tekst 7" descr="&quot;&quot;" title="&quot;&quot;"/>
          <p:cNvSpPr>
            <a:spLocks noGrp="1"/>
          </p:cNvSpPr>
          <p:nvPr>
            <p:ph type="body" sz="quarter" idx="13"/>
          </p:nvPr>
        </p:nvSpPr>
        <p:spPr>
          <a:xfrm rot="17520000">
            <a:off x="797254" y="5116969"/>
            <a:ext cx="3744000" cy="28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</p:spTree>
    <p:extLst>
      <p:ext uri="{BB962C8B-B14F-4D97-AF65-F5344CB8AC3E}">
        <p14:creationId xmlns:p14="http://schemas.microsoft.com/office/powerpoint/2010/main" val="344012753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useslide blå">
    <p:bg>
      <p:bgPr>
        <a:solidFill>
          <a:srgbClr val="CDE7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dsholder til tekst 7"/>
          <p:cNvSpPr>
            <a:spLocks noGrp="1"/>
          </p:cNvSpPr>
          <p:nvPr>
            <p:ph type="body" sz="quarter" idx="16"/>
          </p:nvPr>
        </p:nvSpPr>
        <p:spPr>
          <a:xfrm>
            <a:off x="4207396" y="3328192"/>
            <a:ext cx="720000" cy="28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14" name="Undertitel 2"/>
          <p:cNvSpPr>
            <a:spLocks noGrp="1"/>
          </p:cNvSpPr>
          <p:nvPr>
            <p:ph type="subTitle" idx="1"/>
          </p:nvPr>
        </p:nvSpPr>
        <p:spPr>
          <a:xfrm>
            <a:off x="4203339" y="3508412"/>
            <a:ext cx="4329473" cy="49665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200" b="1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  <a:endParaRPr lang="en-GB" dirty="0"/>
          </a:p>
        </p:txBody>
      </p:sp>
      <p:sp>
        <p:nvSpPr>
          <p:cNvPr id="6" name="Pladsholder til tekst 7" descr="&quot;&quot;" title="&quot;&quot;"/>
          <p:cNvSpPr>
            <a:spLocks noGrp="1"/>
          </p:cNvSpPr>
          <p:nvPr>
            <p:ph type="body" sz="quarter" idx="14"/>
          </p:nvPr>
        </p:nvSpPr>
        <p:spPr>
          <a:xfrm rot="14880000">
            <a:off x="821996" y="1676817"/>
            <a:ext cx="3708000" cy="28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7" name="Pladsholder til tekst 7" descr="&quot;&quot;" title="&quot;&quot;"/>
          <p:cNvSpPr>
            <a:spLocks noGrp="1"/>
          </p:cNvSpPr>
          <p:nvPr>
            <p:ph type="body" sz="quarter" idx="13"/>
          </p:nvPr>
        </p:nvSpPr>
        <p:spPr>
          <a:xfrm rot="17520000">
            <a:off x="797254" y="5116969"/>
            <a:ext cx="3744000" cy="28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</p:spTree>
    <p:extLst>
      <p:ext uri="{BB962C8B-B14F-4D97-AF65-F5344CB8AC3E}">
        <p14:creationId xmlns:p14="http://schemas.microsoft.com/office/powerpoint/2010/main" val="170273728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le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923928" y="2265536"/>
            <a:ext cx="4113076" cy="2387600"/>
          </a:xfrm>
        </p:spPr>
        <p:txBody>
          <a:bodyPr anchor="ctr"/>
          <a:lstStyle>
            <a:lvl1pPr algn="l">
              <a:defRPr sz="3000" b="0">
                <a:solidFill>
                  <a:schemeClr val="bg1"/>
                </a:solidFill>
              </a:defRPr>
            </a:lvl1pPr>
          </a:lstStyle>
          <a:p>
            <a:r>
              <a:rPr lang="da-DK"/>
              <a:t>Klik for at redigere i master</a:t>
            </a:r>
            <a:endParaRPr lang="da-DK" dirty="0"/>
          </a:p>
        </p:txBody>
      </p:sp>
      <p:sp>
        <p:nvSpPr>
          <p:cNvPr id="20" name="Tekstfelt 19"/>
          <p:cNvSpPr txBox="1"/>
          <p:nvPr/>
        </p:nvSpPr>
        <p:spPr>
          <a:xfrm>
            <a:off x="-1188640" y="152636"/>
            <a:ext cx="1116124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a-DK" sz="1000" b="1" dirty="0"/>
              <a:t>For at indsætte</a:t>
            </a:r>
            <a:r>
              <a:rPr lang="da-DK" sz="1000" b="1" baseline="0" dirty="0"/>
              <a:t> et billede</a:t>
            </a:r>
            <a:r>
              <a:rPr lang="da-DK" sz="1000" baseline="0" dirty="0"/>
              <a:t>:</a:t>
            </a:r>
          </a:p>
          <a:p>
            <a:pPr algn="l"/>
            <a:endParaRPr lang="da-DK" sz="1000" baseline="0" dirty="0"/>
          </a:p>
          <a:p>
            <a:pPr algn="l"/>
            <a:r>
              <a:rPr lang="da-DK" sz="1000" baseline="0" dirty="0"/>
              <a:t>Brug først ikonet i midten til at vælg et billede, læg herefter billedet bagerst, ved at højreklikke i billedet, og vælge ”send bagerst”.</a:t>
            </a:r>
            <a:endParaRPr lang="da-DK" sz="1000" dirty="0"/>
          </a:p>
        </p:txBody>
      </p:sp>
      <p:sp>
        <p:nvSpPr>
          <p:cNvPr id="11" name="Pladsholder til tekst 5" descr="Socialstyrelsens pay-off" title="Socialstyrelsens pay-off"/>
          <p:cNvSpPr>
            <a:spLocks noGrp="1"/>
          </p:cNvSpPr>
          <p:nvPr>
            <p:ph type="body" sz="quarter" idx="15"/>
          </p:nvPr>
        </p:nvSpPr>
        <p:spPr>
          <a:xfrm>
            <a:off x="3924000" y="6188400"/>
            <a:ext cx="2322000" cy="2988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tIns="1260000"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12" name="Pladsholder til tekst 5" descr="Socialstyrelsen Logo" title="Socialstyrelsen Logo"/>
          <p:cNvSpPr>
            <a:spLocks noGrp="1"/>
          </p:cNvSpPr>
          <p:nvPr>
            <p:ph type="body" sz="quarter" idx="11"/>
          </p:nvPr>
        </p:nvSpPr>
        <p:spPr>
          <a:xfrm>
            <a:off x="630000" y="2998800"/>
            <a:ext cx="1602000" cy="547200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14" name="Pladsholder til tekst 7" descr="&quot;&quot;" title="&quot;&quot;"/>
          <p:cNvSpPr>
            <a:spLocks noGrp="1"/>
          </p:cNvSpPr>
          <p:nvPr>
            <p:ph type="body" sz="quarter" idx="14"/>
          </p:nvPr>
        </p:nvSpPr>
        <p:spPr>
          <a:xfrm rot="14880000">
            <a:off x="821996" y="1676817"/>
            <a:ext cx="3708000" cy="28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16" name="Pladsholder til tekst 7" descr="&quot;&quot;" title="&quot;&quot;"/>
          <p:cNvSpPr>
            <a:spLocks noGrp="1"/>
          </p:cNvSpPr>
          <p:nvPr>
            <p:ph type="body" sz="quarter" idx="13"/>
          </p:nvPr>
        </p:nvSpPr>
        <p:spPr>
          <a:xfrm rot="17520000">
            <a:off x="797254" y="5116969"/>
            <a:ext cx="3744000" cy="28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</p:spTree>
    <p:extLst>
      <p:ext uri="{BB962C8B-B14F-4D97-AF65-F5344CB8AC3E}">
        <p14:creationId xmlns:p14="http://schemas.microsoft.com/office/powerpoint/2010/main" val="425624814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le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923928" y="2265536"/>
            <a:ext cx="4113076" cy="2387600"/>
          </a:xfrm>
        </p:spPr>
        <p:txBody>
          <a:bodyPr anchor="ctr"/>
          <a:lstStyle>
            <a:lvl1pPr algn="l">
              <a:defRPr sz="3000" b="0">
                <a:solidFill>
                  <a:schemeClr val="bg1"/>
                </a:solidFill>
              </a:defRPr>
            </a:lvl1pPr>
          </a:lstStyle>
          <a:p>
            <a:r>
              <a:rPr lang="da-DK"/>
              <a:t>Klik for at redigere i master</a:t>
            </a:r>
            <a:endParaRPr lang="da-DK" dirty="0"/>
          </a:p>
        </p:txBody>
      </p:sp>
      <p:sp>
        <p:nvSpPr>
          <p:cNvPr id="20" name="Tekstfelt 19"/>
          <p:cNvSpPr txBox="1"/>
          <p:nvPr/>
        </p:nvSpPr>
        <p:spPr>
          <a:xfrm>
            <a:off x="-1188640" y="152636"/>
            <a:ext cx="1116124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a-DK" sz="1000" b="1" dirty="0"/>
              <a:t>For at indsætte</a:t>
            </a:r>
            <a:r>
              <a:rPr lang="da-DK" sz="1000" b="1" baseline="0" dirty="0"/>
              <a:t> et billede</a:t>
            </a:r>
            <a:r>
              <a:rPr lang="da-DK" sz="1000" baseline="0" dirty="0"/>
              <a:t>:</a:t>
            </a:r>
          </a:p>
          <a:p>
            <a:pPr algn="l"/>
            <a:endParaRPr lang="da-DK" sz="1000" baseline="0" dirty="0"/>
          </a:p>
          <a:p>
            <a:pPr algn="l"/>
            <a:r>
              <a:rPr lang="da-DK" sz="1000" baseline="0" dirty="0"/>
              <a:t>Brug først ikonet i midten til at vælg et billede, læg herefter billedet bagerst, ved at højreklikke i billedet, og vælge ”send bagerst”.</a:t>
            </a:r>
            <a:endParaRPr lang="da-DK" sz="1000" dirty="0"/>
          </a:p>
        </p:txBody>
      </p:sp>
      <p:sp>
        <p:nvSpPr>
          <p:cNvPr id="11" name="Pladsholder til tekst 5" descr="Socialstyrelsens pay-off" title="Socialstyrelsens pay-off"/>
          <p:cNvSpPr>
            <a:spLocks noGrp="1"/>
          </p:cNvSpPr>
          <p:nvPr>
            <p:ph type="body" sz="quarter" idx="15"/>
          </p:nvPr>
        </p:nvSpPr>
        <p:spPr>
          <a:xfrm>
            <a:off x="3924000" y="6188400"/>
            <a:ext cx="2322000" cy="2988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tIns="1260000"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12" name="Pladsholder til tekst 5" descr="Socialstyrelsen Logo" title="Socialstyrelsen Logo"/>
          <p:cNvSpPr>
            <a:spLocks noGrp="1"/>
          </p:cNvSpPr>
          <p:nvPr>
            <p:ph type="body" sz="quarter" idx="11"/>
          </p:nvPr>
        </p:nvSpPr>
        <p:spPr>
          <a:xfrm>
            <a:off x="630000" y="2998800"/>
            <a:ext cx="1602000" cy="547200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14" name="Pladsholder til tekst 7" descr="&quot;&quot;" title="&quot;&quot;"/>
          <p:cNvSpPr>
            <a:spLocks noGrp="1"/>
          </p:cNvSpPr>
          <p:nvPr>
            <p:ph type="body" sz="quarter" idx="14"/>
          </p:nvPr>
        </p:nvSpPr>
        <p:spPr>
          <a:xfrm rot="14880000">
            <a:off x="821996" y="1676817"/>
            <a:ext cx="3708000" cy="28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16" name="Pladsholder til tekst 7" descr="&quot;&quot;" title="&quot;&quot;"/>
          <p:cNvSpPr>
            <a:spLocks noGrp="1"/>
          </p:cNvSpPr>
          <p:nvPr>
            <p:ph type="body" sz="quarter" idx="13"/>
          </p:nvPr>
        </p:nvSpPr>
        <p:spPr>
          <a:xfrm rot="17520000">
            <a:off x="797254" y="5116969"/>
            <a:ext cx="3744000" cy="28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</p:spTree>
    <p:extLst>
      <p:ext uri="{BB962C8B-B14F-4D97-AF65-F5344CB8AC3E}">
        <p14:creationId xmlns:p14="http://schemas.microsoft.com/office/powerpoint/2010/main" val="92595138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le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923928" y="2265536"/>
            <a:ext cx="4113076" cy="2387600"/>
          </a:xfrm>
        </p:spPr>
        <p:txBody>
          <a:bodyPr anchor="ctr"/>
          <a:lstStyle>
            <a:lvl1pPr algn="l">
              <a:defRPr sz="3000" b="0">
                <a:solidFill>
                  <a:schemeClr val="bg1"/>
                </a:solidFill>
              </a:defRPr>
            </a:lvl1pPr>
          </a:lstStyle>
          <a:p>
            <a:r>
              <a:rPr lang="da-DK"/>
              <a:t>Klik for at redigere i master</a:t>
            </a:r>
            <a:endParaRPr lang="da-DK" dirty="0"/>
          </a:p>
        </p:txBody>
      </p:sp>
      <p:sp>
        <p:nvSpPr>
          <p:cNvPr id="20" name="Tekstfelt 19"/>
          <p:cNvSpPr txBox="1"/>
          <p:nvPr/>
        </p:nvSpPr>
        <p:spPr>
          <a:xfrm>
            <a:off x="-1188640" y="152636"/>
            <a:ext cx="1116124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a-DK" sz="1000" b="1" dirty="0"/>
              <a:t>For at indsætte</a:t>
            </a:r>
            <a:r>
              <a:rPr lang="da-DK" sz="1000" b="1" baseline="0" dirty="0"/>
              <a:t> et billede</a:t>
            </a:r>
            <a:r>
              <a:rPr lang="da-DK" sz="1000" baseline="0" dirty="0"/>
              <a:t>:</a:t>
            </a:r>
          </a:p>
          <a:p>
            <a:pPr algn="l"/>
            <a:endParaRPr lang="da-DK" sz="1000" baseline="0" dirty="0"/>
          </a:p>
          <a:p>
            <a:pPr algn="l"/>
            <a:r>
              <a:rPr lang="da-DK" sz="1000" baseline="0" dirty="0"/>
              <a:t>Brug først ikonet i midten til at vælg et billede, læg herefter billedet bagerst, ved at højreklikke i billedet, og vælge ”send bagerst”.</a:t>
            </a:r>
            <a:endParaRPr lang="da-DK" sz="1000" dirty="0"/>
          </a:p>
        </p:txBody>
      </p:sp>
      <p:sp>
        <p:nvSpPr>
          <p:cNvPr id="11" name="Pladsholder til tekst 5" descr="Socialstyrelsens pay-off" title="Socialstyrelsens pay-off"/>
          <p:cNvSpPr>
            <a:spLocks noGrp="1"/>
          </p:cNvSpPr>
          <p:nvPr>
            <p:ph type="body" sz="quarter" idx="15"/>
          </p:nvPr>
        </p:nvSpPr>
        <p:spPr>
          <a:xfrm>
            <a:off x="3924000" y="6188400"/>
            <a:ext cx="2322000" cy="2988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tIns="1260000"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12" name="Pladsholder til tekst 5" descr="Socialstyrelsen Logo" title="Socialstyrelsen Logo"/>
          <p:cNvSpPr>
            <a:spLocks noGrp="1"/>
          </p:cNvSpPr>
          <p:nvPr>
            <p:ph type="body" sz="quarter" idx="11"/>
          </p:nvPr>
        </p:nvSpPr>
        <p:spPr>
          <a:xfrm>
            <a:off x="630000" y="2998800"/>
            <a:ext cx="1602000" cy="547200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14" name="Pladsholder til tekst 7" descr="&quot;&quot;" title="&quot;&quot;"/>
          <p:cNvSpPr>
            <a:spLocks noGrp="1"/>
          </p:cNvSpPr>
          <p:nvPr>
            <p:ph type="body" sz="quarter" idx="14"/>
          </p:nvPr>
        </p:nvSpPr>
        <p:spPr>
          <a:xfrm rot="14880000">
            <a:off x="821996" y="1676817"/>
            <a:ext cx="3708000" cy="28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16" name="Pladsholder til tekst 7" descr="&quot;&quot;" title="&quot;&quot;"/>
          <p:cNvSpPr>
            <a:spLocks noGrp="1"/>
          </p:cNvSpPr>
          <p:nvPr>
            <p:ph type="body" sz="quarter" idx="13"/>
          </p:nvPr>
        </p:nvSpPr>
        <p:spPr>
          <a:xfrm rot="17520000">
            <a:off x="797254" y="5116969"/>
            <a:ext cx="3744000" cy="28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</p:spTree>
    <p:extLst>
      <p:ext uri="{BB962C8B-B14F-4D97-AF65-F5344CB8AC3E}">
        <p14:creationId xmlns:p14="http://schemas.microsoft.com/office/powerpoint/2010/main" val="49139394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slide grå">
    <p:bg>
      <p:bgPr>
        <a:solidFill>
          <a:srgbClr val="C6C7C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923928" y="2265536"/>
            <a:ext cx="4113076" cy="2387600"/>
          </a:xfrm>
        </p:spPr>
        <p:txBody>
          <a:bodyPr anchor="ctr"/>
          <a:lstStyle>
            <a:lvl1pPr algn="l">
              <a:defRPr sz="3000" b="0"/>
            </a:lvl1pPr>
          </a:lstStyle>
          <a:p>
            <a:r>
              <a:rPr lang="da-DK"/>
              <a:t>Klik for at redigere i master</a:t>
            </a:r>
            <a:endParaRPr lang="en-GB" dirty="0"/>
          </a:p>
        </p:txBody>
      </p:sp>
      <p:sp>
        <p:nvSpPr>
          <p:cNvPr id="29" name="Pladsholder til tekst 5" descr="Socialstyrelsen Logo" title="Socialstyrelsen Logo"/>
          <p:cNvSpPr>
            <a:spLocks noGrp="1"/>
          </p:cNvSpPr>
          <p:nvPr>
            <p:ph type="body" sz="quarter" idx="11"/>
          </p:nvPr>
        </p:nvSpPr>
        <p:spPr>
          <a:xfrm>
            <a:off x="630000" y="2998800"/>
            <a:ext cx="1602000" cy="5472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7" name="Pladsholder til tekst 5" descr="Socialstyrelsens pay-off" title="Socialstyrelsens pay-off"/>
          <p:cNvSpPr>
            <a:spLocks noGrp="1"/>
          </p:cNvSpPr>
          <p:nvPr>
            <p:ph type="body" sz="quarter" idx="15"/>
          </p:nvPr>
        </p:nvSpPr>
        <p:spPr>
          <a:xfrm>
            <a:off x="3924000" y="6188400"/>
            <a:ext cx="2322000" cy="2988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tIns="1260000"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8" name="Pladsholder til tekst 7" descr="&quot;&quot;" title="&quot;&quot;"/>
          <p:cNvSpPr>
            <a:spLocks noGrp="1"/>
          </p:cNvSpPr>
          <p:nvPr>
            <p:ph type="body" sz="quarter" idx="14"/>
          </p:nvPr>
        </p:nvSpPr>
        <p:spPr>
          <a:xfrm rot="14880000">
            <a:off x="821996" y="1676817"/>
            <a:ext cx="3708000" cy="28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9" name="Pladsholder til tekst 7" descr="&quot;&quot;" title="&quot;&quot;"/>
          <p:cNvSpPr>
            <a:spLocks noGrp="1"/>
          </p:cNvSpPr>
          <p:nvPr>
            <p:ph type="body" sz="quarter" idx="13"/>
          </p:nvPr>
        </p:nvSpPr>
        <p:spPr>
          <a:xfrm rot="17520000">
            <a:off x="797254" y="5116969"/>
            <a:ext cx="3744000" cy="28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</p:spTree>
    <p:extLst>
      <p:ext uri="{BB962C8B-B14F-4D97-AF65-F5344CB8AC3E}">
        <p14:creationId xmlns:p14="http://schemas.microsoft.com/office/powerpoint/2010/main" val="102528086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useslide grå">
    <p:bg>
      <p:bgPr>
        <a:solidFill>
          <a:srgbClr val="C6C7C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dsholder til tekst 7"/>
          <p:cNvSpPr>
            <a:spLocks noGrp="1"/>
          </p:cNvSpPr>
          <p:nvPr>
            <p:ph type="body" sz="quarter" idx="16"/>
          </p:nvPr>
        </p:nvSpPr>
        <p:spPr>
          <a:xfrm>
            <a:off x="4207396" y="3328192"/>
            <a:ext cx="720000" cy="28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14" name="Undertitel 2"/>
          <p:cNvSpPr>
            <a:spLocks noGrp="1"/>
          </p:cNvSpPr>
          <p:nvPr>
            <p:ph type="subTitle" idx="1"/>
          </p:nvPr>
        </p:nvSpPr>
        <p:spPr>
          <a:xfrm>
            <a:off x="4203339" y="3508412"/>
            <a:ext cx="4329473" cy="49665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200" b="1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  <a:endParaRPr lang="en-GB" dirty="0"/>
          </a:p>
        </p:txBody>
      </p:sp>
      <p:sp>
        <p:nvSpPr>
          <p:cNvPr id="6" name="Pladsholder til tekst 7" descr="&quot;&quot;" title="&quot;&quot;"/>
          <p:cNvSpPr>
            <a:spLocks noGrp="1"/>
          </p:cNvSpPr>
          <p:nvPr>
            <p:ph type="body" sz="quarter" idx="14"/>
          </p:nvPr>
        </p:nvSpPr>
        <p:spPr>
          <a:xfrm rot="14880000">
            <a:off x="821996" y="1676817"/>
            <a:ext cx="3708000" cy="28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7" name="Pladsholder til tekst 7" descr="&quot;&quot;" title="&quot;&quot;"/>
          <p:cNvSpPr>
            <a:spLocks noGrp="1"/>
          </p:cNvSpPr>
          <p:nvPr>
            <p:ph type="body" sz="quarter" idx="13"/>
          </p:nvPr>
        </p:nvSpPr>
        <p:spPr>
          <a:xfrm rot="17520000">
            <a:off x="797254" y="5116969"/>
            <a:ext cx="3744000" cy="28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</p:spTree>
    <p:extLst>
      <p:ext uri="{BB962C8B-B14F-4D97-AF65-F5344CB8AC3E}">
        <p14:creationId xmlns:p14="http://schemas.microsoft.com/office/powerpoint/2010/main" val="292884661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le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923928" y="2265536"/>
            <a:ext cx="4113076" cy="2387600"/>
          </a:xfrm>
        </p:spPr>
        <p:txBody>
          <a:bodyPr anchor="ctr"/>
          <a:lstStyle>
            <a:lvl1pPr algn="l">
              <a:defRPr sz="3000" b="0">
                <a:solidFill>
                  <a:schemeClr val="bg1"/>
                </a:solidFill>
              </a:defRPr>
            </a:lvl1pPr>
          </a:lstStyle>
          <a:p>
            <a:r>
              <a:rPr lang="da-DK"/>
              <a:t>Klik for at redigere i master</a:t>
            </a:r>
            <a:endParaRPr lang="da-DK" dirty="0"/>
          </a:p>
        </p:txBody>
      </p:sp>
      <p:sp>
        <p:nvSpPr>
          <p:cNvPr id="20" name="Tekstfelt 19"/>
          <p:cNvSpPr txBox="1"/>
          <p:nvPr/>
        </p:nvSpPr>
        <p:spPr>
          <a:xfrm>
            <a:off x="-1188640" y="152636"/>
            <a:ext cx="1116124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a-DK" sz="1000" b="1" dirty="0"/>
              <a:t>For at indsætte</a:t>
            </a:r>
            <a:r>
              <a:rPr lang="da-DK" sz="1000" b="1" baseline="0" dirty="0"/>
              <a:t> et billede</a:t>
            </a:r>
            <a:r>
              <a:rPr lang="da-DK" sz="1000" baseline="0" dirty="0"/>
              <a:t>:</a:t>
            </a:r>
          </a:p>
          <a:p>
            <a:pPr algn="l"/>
            <a:endParaRPr lang="da-DK" sz="1000" baseline="0" dirty="0"/>
          </a:p>
          <a:p>
            <a:pPr algn="l"/>
            <a:r>
              <a:rPr lang="da-DK" sz="1000" baseline="0" dirty="0"/>
              <a:t>Brug først ikonet i midten til at vælg et billede, læg herefter billedet bagerst, ved at højreklikke i billedet, og vælge ”send bagerst”.</a:t>
            </a:r>
            <a:endParaRPr lang="da-DK" sz="1000" dirty="0"/>
          </a:p>
        </p:txBody>
      </p:sp>
      <p:sp>
        <p:nvSpPr>
          <p:cNvPr id="11" name="Pladsholder til tekst 5" descr="Socialstyrelsens pay-off" title="Socialstyrelsens pay-off"/>
          <p:cNvSpPr>
            <a:spLocks noGrp="1"/>
          </p:cNvSpPr>
          <p:nvPr>
            <p:ph type="body" sz="quarter" idx="15"/>
          </p:nvPr>
        </p:nvSpPr>
        <p:spPr>
          <a:xfrm>
            <a:off x="3924000" y="6188400"/>
            <a:ext cx="2322000" cy="2988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tIns="1260000"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12" name="Pladsholder til tekst 5" descr="Socialstyrelsen Logo" title="Socialstyrelsen Logo"/>
          <p:cNvSpPr>
            <a:spLocks noGrp="1"/>
          </p:cNvSpPr>
          <p:nvPr>
            <p:ph type="body" sz="quarter" idx="11"/>
          </p:nvPr>
        </p:nvSpPr>
        <p:spPr>
          <a:xfrm>
            <a:off x="630000" y="2998800"/>
            <a:ext cx="1602000" cy="547200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14" name="Pladsholder til tekst 7" descr="&quot;&quot;" title="&quot;&quot;"/>
          <p:cNvSpPr>
            <a:spLocks noGrp="1"/>
          </p:cNvSpPr>
          <p:nvPr>
            <p:ph type="body" sz="quarter" idx="14"/>
          </p:nvPr>
        </p:nvSpPr>
        <p:spPr>
          <a:xfrm rot="14880000">
            <a:off x="821996" y="1676817"/>
            <a:ext cx="3708000" cy="28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16" name="Pladsholder til tekst 7" descr="&quot;&quot;" title="&quot;&quot;"/>
          <p:cNvSpPr>
            <a:spLocks noGrp="1"/>
          </p:cNvSpPr>
          <p:nvPr>
            <p:ph type="body" sz="quarter" idx="13"/>
          </p:nvPr>
        </p:nvSpPr>
        <p:spPr>
          <a:xfrm rot="17520000">
            <a:off x="797254" y="5116969"/>
            <a:ext cx="3744000" cy="28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</p:spTree>
    <p:extLst>
      <p:ext uri="{BB962C8B-B14F-4D97-AF65-F5344CB8AC3E}">
        <p14:creationId xmlns:p14="http://schemas.microsoft.com/office/powerpoint/2010/main" val="408183150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slide med bille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923928" y="2265536"/>
            <a:ext cx="4113076" cy="2387600"/>
          </a:xfrm>
        </p:spPr>
        <p:txBody>
          <a:bodyPr anchor="ctr"/>
          <a:lstStyle>
            <a:lvl1pPr algn="l">
              <a:defRPr sz="3000" b="0">
                <a:solidFill>
                  <a:schemeClr val="bg1"/>
                </a:solidFill>
              </a:defRPr>
            </a:lvl1pPr>
          </a:lstStyle>
          <a:p>
            <a:r>
              <a:rPr lang="da-DK"/>
              <a:t>Klik for at redigere i master</a:t>
            </a:r>
            <a:endParaRPr lang="en-GB" dirty="0"/>
          </a:p>
        </p:txBody>
      </p:sp>
      <p:sp>
        <p:nvSpPr>
          <p:cNvPr id="20" name="Tekstfelt 19"/>
          <p:cNvSpPr txBox="1"/>
          <p:nvPr userDrawn="1"/>
        </p:nvSpPr>
        <p:spPr>
          <a:xfrm>
            <a:off x="-1188640" y="152636"/>
            <a:ext cx="1116124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1000" b="1" noProof="1"/>
              <a:t>For at indsætte</a:t>
            </a:r>
            <a:r>
              <a:rPr lang="en-GB" sz="1000" b="1" baseline="0" noProof="1"/>
              <a:t> et billede</a:t>
            </a:r>
            <a:r>
              <a:rPr lang="en-GB" sz="1000" baseline="0" noProof="1"/>
              <a:t>:</a:t>
            </a:r>
          </a:p>
          <a:p>
            <a:pPr algn="l"/>
            <a:endParaRPr lang="en-GB" sz="1000" baseline="0" noProof="1"/>
          </a:p>
          <a:p>
            <a:pPr algn="l"/>
            <a:r>
              <a:rPr lang="en-GB" sz="1000" baseline="0" noProof="1"/>
              <a:t>Brug først ikonet i midten til at vælg et billede, læg herefter billedet bagerst, ved at højreklikke i billedet, og vælge ”send bagerst”.</a:t>
            </a:r>
            <a:endParaRPr lang="en-GB" sz="1000" noProof="1"/>
          </a:p>
        </p:txBody>
      </p:sp>
      <p:sp>
        <p:nvSpPr>
          <p:cNvPr id="10" name="Pladsholder til tekst 5" descr="Socialstyrelsens pay-off" title="Socialstyrelsens pay-off"/>
          <p:cNvSpPr>
            <a:spLocks noGrp="1"/>
          </p:cNvSpPr>
          <p:nvPr>
            <p:ph type="body" sz="quarter" idx="15"/>
          </p:nvPr>
        </p:nvSpPr>
        <p:spPr>
          <a:xfrm>
            <a:off x="3924000" y="6188400"/>
            <a:ext cx="2322000" cy="2988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11" name="Pladsholder til tekst 5" descr="Socialstyrelsen Logo" title="Socialstyrelsen Logo"/>
          <p:cNvSpPr>
            <a:spLocks noGrp="1"/>
          </p:cNvSpPr>
          <p:nvPr>
            <p:ph type="body" sz="quarter" idx="11"/>
          </p:nvPr>
        </p:nvSpPr>
        <p:spPr>
          <a:xfrm>
            <a:off x="630000" y="2998800"/>
            <a:ext cx="1602000" cy="5472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13" name="Pladsholder til tekst 7" descr="&quot;&quot;" title="&quot;&quot;"/>
          <p:cNvSpPr>
            <a:spLocks noGrp="1"/>
          </p:cNvSpPr>
          <p:nvPr>
            <p:ph type="body" sz="quarter" idx="14"/>
          </p:nvPr>
        </p:nvSpPr>
        <p:spPr>
          <a:xfrm rot="14880000">
            <a:off x="821996" y="1676817"/>
            <a:ext cx="3708000" cy="28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14" name="Pladsholder til tekst 7" descr="&quot;&quot;" title="&quot;&quot;"/>
          <p:cNvSpPr>
            <a:spLocks noGrp="1"/>
          </p:cNvSpPr>
          <p:nvPr>
            <p:ph type="body" sz="quarter" idx="13"/>
          </p:nvPr>
        </p:nvSpPr>
        <p:spPr>
          <a:xfrm rot="17520000">
            <a:off x="797254" y="5116969"/>
            <a:ext cx="3744000" cy="28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16" name="Pladsholder til billede 3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-38349"/>
            <a:ext cx="9144000" cy="6858000"/>
          </a:xfrm>
          <a:prstGeom prst="rect">
            <a:avLst/>
          </a:prstGeom>
          <a:noFill/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/>
            </a:lvl1pPr>
          </a:lstStyle>
          <a:p>
            <a:r>
              <a:rPr lang="en-GB" dirty="0"/>
              <a:t>For at </a:t>
            </a:r>
            <a:r>
              <a:rPr lang="en-GB" dirty="0" err="1"/>
              <a:t>indsætte</a:t>
            </a:r>
            <a:r>
              <a:rPr lang="en-GB" dirty="0"/>
              <a:t> et </a:t>
            </a:r>
            <a:r>
              <a:rPr lang="en-GB" dirty="0" err="1"/>
              <a:t>billede</a:t>
            </a:r>
            <a:r>
              <a:rPr lang="en-GB" dirty="0"/>
              <a:t>:</a:t>
            </a:r>
          </a:p>
          <a:p>
            <a:r>
              <a:rPr lang="en-GB" dirty="0" err="1"/>
              <a:t>Brug</a:t>
            </a:r>
            <a:r>
              <a:rPr lang="en-GB" dirty="0"/>
              <a:t> </a:t>
            </a:r>
            <a:r>
              <a:rPr lang="en-GB" dirty="0" err="1"/>
              <a:t>ikonet</a:t>
            </a:r>
            <a:r>
              <a:rPr lang="en-GB" dirty="0"/>
              <a:t> </a:t>
            </a:r>
            <a:r>
              <a:rPr lang="en-GB" dirty="0" err="1"/>
              <a:t>i</a:t>
            </a:r>
            <a:r>
              <a:rPr lang="en-GB" dirty="0"/>
              <a:t> </a:t>
            </a:r>
            <a:r>
              <a:rPr lang="en-GB" dirty="0" err="1"/>
              <a:t>midten</a:t>
            </a:r>
            <a:r>
              <a:rPr lang="en-GB" dirty="0"/>
              <a:t>, </a:t>
            </a:r>
            <a:r>
              <a:rPr lang="en-GB" dirty="0" err="1"/>
              <a:t>vælg</a:t>
            </a:r>
            <a:r>
              <a:rPr lang="en-GB" dirty="0"/>
              <a:t> et </a:t>
            </a:r>
            <a:r>
              <a:rPr lang="en-GB" dirty="0" err="1"/>
              <a:t>billede</a:t>
            </a:r>
            <a:r>
              <a:rPr lang="en-GB" dirty="0"/>
              <a:t>, </a:t>
            </a:r>
            <a:r>
              <a:rPr lang="en-GB" dirty="0" err="1"/>
              <a:t>læg</a:t>
            </a:r>
            <a:r>
              <a:rPr lang="en-GB" dirty="0"/>
              <a:t> </a:t>
            </a:r>
            <a:r>
              <a:rPr lang="en-GB" dirty="0" err="1"/>
              <a:t>herefter</a:t>
            </a:r>
            <a:r>
              <a:rPr lang="en-GB" dirty="0"/>
              <a:t> </a:t>
            </a:r>
            <a:r>
              <a:rPr lang="en-GB" dirty="0" err="1"/>
              <a:t>billedet</a:t>
            </a:r>
            <a:r>
              <a:rPr lang="en-GB" dirty="0"/>
              <a:t> </a:t>
            </a:r>
            <a:r>
              <a:rPr lang="en-GB" dirty="0" err="1"/>
              <a:t>bagerst</a:t>
            </a:r>
            <a:r>
              <a:rPr lang="en-GB" dirty="0"/>
              <a:t>, </a:t>
            </a:r>
          </a:p>
          <a:p>
            <a:r>
              <a:rPr lang="en-GB" dirty="0" err="1"/>
              <a:t>ved</a:t>
            </a:r>
            <a:r>
              <a:rPr lang="en-GB" dirty="0"/>
              <a:t> at højreklikke </a:t>
            </a:r>
            <a:r>
              <a:rPr lang="en-GB" dirty="0" err="1"/>
              <a:t>i</a:t>
            </a:r>
            <a:r>
              <a:rPr lang="en-GB" dirty="0"/>
              <a:t> </a:t>
            </a:r>
            <a:r>
              <a:rPr lang="en-GB" dirty="0" err="1"/>
              <a:t>billedet</a:t>
            </a:r>
            <a:r>
              <a:rPr lang="en-GB" dirty="0"/>
              <a:t>, </a:t>
            </a:r>
            <a:r>
              <a:rPr lang="en-GB" dirty="0" err="1"/>
              <a:t>og</a:t>
            </a:r>
            <a:r>
              <a:rPr lang="en-GB" dirty="0"/>
              <a:t> </a:t>
            </a:r>
            <a:r>
              <a:rPr lang="en-GB" dirty="0" err="1"/>
              <a:t>vælge</a:t>
            </a:r>
            <a:r>
              <a:rPr lang="en-GB" dirty="0"/>
              <a:t> ”send </a:t>
            </a:r>
            <a:r>
              <a:rPr lang="en-GB" dirty="0" err="1"/>
              <a:t>bagerst</a:t>
            </a:r>
            <a:r>
              <a:rPr lang="en-GB" dirty="0"/>
              <a:t>”.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4518340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  <a:endParaRPr lang="en-GB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628649" y="1628775"/>
            <a:ext cx="7904163" cy="42481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GB" dirty="0"/>
          </a:p>
        </p:txBody>
      </p:sp>
      <p:sp>
        <p:nvSpPr>
          <p:cNvPr id="11" name="Pladsholder til dato 10"/>
          <p:cNvSpPr>
            <a:spLocks noGrp="1"/>
          </p:cNvSpPr>
          <p:nvPr>
            <p:ph type="dt" sz="half" idx="10"/>
          </p:nvPr>
        </p:nvSpPr>
        <p:spPr>
          <a:xfrm>
            <a:off x="6457950" y="6052207"/>
            <a:ext cx="2057400" cy="365125"/>
          </a:xfrm>
        </p:spPr>
        <p:txBody>
          <a:bodyPr/>
          <a:lstStyle/>
          <a:p>
            <a:fld id="{057D17DF-B780-45BD-9BAA-DD4123E770D4}" type="datetime4">
              <a:rPr lang="en-GB" smtClean="0"/>
              <a:t>28 May 2018</a:t>
            </a:fld>
            <a:endParaRPr lang="en-GB" dirty="0"/>
          </a:p>
        </p:txBody>
      </p:sp>
      <p:sp>
        <p:nvSpPr>
          <p:cNvPr id="12" name="Pladsholder til sidefod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Multi-disciplinary cooperation in Denmark </a:t>
            </a:r>
            <a:endParaRPr lang="en-GB" dirty="0"/>
          </a:p>
        </p:txBody>
      </p:sp>
      <p:sp>
        <p:nvSpPr>
          <p:cNvPr id="13" name="Pladsholder til slidenumm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DB2EE-0873-4EBD-BD17-6A767A2B9A33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7" name="Tekstfelt 6"/>
          <p:cNvSpPr txBox="1"/>
          <p:nvPr userDrawn="1"/>
        </p:nvSpPr>
        <p:spPr>
          <a:xfrm>
            <a:off x="628648" y="6170821"/>
            <a:ext cx="257519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b="1" dirty="0">
                <a:solidFill>
                  <a:schemeClr val="tx2"/>
                </a:solidFill>
              </a:rPr>
              <a:t>The National Board of Social Services</a:t>
            </a:r>
            <a:endParaRPr lang="da-DK" sz="9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106879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kst og to indholdsobjekter neder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8649" y="764704"/>
            <a:ext cx="7904164" cy="756084"/>
          </a:xfrm>
        </p:spPr>
        <p:txBody>
          <a:bodyPr/>
          <a:lstStyle/>
          <a:p>
            <a:r>
              <a:rPr lang="da-DK"/>
              <a:t>Klik for at redigere i master</a:t>
            </a:r>
            <a:endParaRPr lang="en-GB" dirty="0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628647" y="3356992"/>
            <a:ext cx="3816000" cy="251993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GB" dirty="0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716813" y="3356992"/>
            <a:ext cx="3816000" cy="251993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GB" dirty="0"/>
          </a:p>
        </p:txBody>
      </p:sp>
      <p:sp>
        <p:nvSpPr>
          <p:cNvPr id="13" name="Pladsholder til tekst 12"/>
          <p:cNvSpPr>
            <a:spLocks noGrp="1"/>
          </p:cNvSpPr>
          <p:nvPr>
            <p:ph type="body" sz="quarter" idx="13"/>
          </p:nvPr>
        </p:nvSpPr>
        <p:spPr>
          <a:xfrm>
            <a:off x="628649" y="1628775"/>
            <a:ext cx="7904164" cy="16208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GB" dirty="0"/>
          </a:p>
        </p:txBody>
      </p:sp>
      <p:sp>
        <p:nvSpPr>
          <p:cNvPr id="14" name="Pladsholder til dato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F6D986DD-9510-447D-BE1A-1873978D9C92}" type="datetime4">
              <a:rPr lang="en-GB" smtClean="0"/>
              <a:t>28 May 2018</a:t>
            </a:fld>
            <a:endParaRPr lang="en-GB" dirty="0"/>
          </a:p>
        </p:txBody>
      </p:sp>
      <p:sp>
        <p:nvSpPr>
          <p:cNvPr id="15" name="Pladsholder til sidefod 14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smtClean="0"/>
              <a:t>Multi-disciplinary cooperation in Denmark </a:t>
            </a:r>
            <a:endParaRPr lang="en-GB" dirty="0"/>
          </a:p>
        </p:txBody>
      </p:sp>
      <p:sp>
        <p:nvSpPr>
          <p:cNvPr id="16" name="Pladsholder til slidenummer 1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C4DB2EE-0873-4EBD-BD17-6A767A2B9A33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9" name="Tekstfelt 8"/>
          <p:cNvSpPr txBox="1"/>
          <p:nvPr/>
        </p:nvSpPr>
        <p:spPr>
          <a:xfrm>
            <a:off x="628648" y="6170821"/>
            <a:ext cx="257519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b="1" dirty="0">
                <a:solidFill>
                  <a:schemeClr val="tx2"/>
                </a:solidFill>
              </a:rPr>
              <a:t>The National Board of Social Services</a:t>
            </a:r>
            <a:endParaRPr lang="da-DK" sz="9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81040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useslide mørk gul">
    <p:bg>
      <p:bgPr>
        <a:solidFill>
          <a:srgbClr val="E9D39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dsholder til tekst 7"/>
          <p:cNvSpPr>
            <a:spLocks noGrp="1"/>
          </p:cNvSpPr>
          <p:nvPr>
            <p:ph type="body" sz="quarter" idx="16"/>
          </p:nvPr>
        </p:nvSpPr>
        <p:spPr>
          <a:xfrm>
            <a:off x="4207396" y="3328192"/>
            <a:ext cx="720000" cy="28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14" name="Undertitel 2"/>
          <p:cNvSpPr>
            <a:spLocks noGrp="1"/>
          </p:cNvSpPr>
          <p:nvPr>
            <p:ph type="subTitle" idx="1"/>
          </p:nvPr>
        </p:nvSpPr>
        <p:spPr>
          <a:xfrm>
            <a:off x="4203339" y="3508412"/>
            <a:ext cx="4329473" cy="49665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200" b="1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  <a:endParaRPr lang="en-GB" dirty="0"/>
          </a:p>
        </p:txBody>
      </p:sp>
      <p:sp>
        <p:nvSpPr>
          <p:cNvPr id="6" name="Pladsholder til tekst 7" descr="&quot;&quot;" title="&quot;&quot;"/>
          <p:cNvSpPr>
            <a:spLocks noGrp="1"/>
          </p:cNvSpPr>
          <p:nvPr>
            <p:ph type="body" sz="quarter" idx="14"/>
          </p:nvPr>
        </p:nvSpPr>
        <p:spPr>
          <a:xfrm rot="14880000">
            <a:off x="821996" y="1676817"/>
            <a:ext cx="3708000" cy="28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7" name="Pladsholder til tekst 7" descr="&quot;&quot;" title="&quot;&quot;"/>
          <p:cNvSpPr>
            <a:spLocks noGrp="1"/>
          </p:cNvSpPr>
          <p:nvPr>
            <p:ph type="body" sz="quarter" idx="13"/>
          </p:nvPr>
        </p:nvSpPr>
        <p:spPr>
          <a:xfrm rot="17520000">
            <a:off x="797254" y="5116969"/>
            <a:ext cx="3744000" cy="28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</p:spTree>
    <p:extLst>
      <p:ext uri="{BB962C8B-B14F-4D97-AF65-F5344CB8AC3E}">
        <p14:creationId xmlns:p14="http://schemas.microsoft.com/office/powerpoint/2010/main" val="78885645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kst og to billeder neder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8649" y="764704"/>
            <a:ext cx="7904164" cy="756084"/>
          </a:xfrm>
        </p:spPr>
        <p:txBody>
          <a:bodyPr/>
          <a:lstStyle/>
          <a:p>
            <a:r>
              <a:rPr lang="da-DK"/>
              <a:t>Klik for at redigere i master</a:t>
            </a:r>
            <a:endParaRPr lang="en-GB" dirty="0"/>
          </a:p>
        </p:txBody>
      </p:sp>
      <p:sp>
        <p:nvSpPr>
          <p:cNvPr id="13" name="Pladsholder til tekst 12"/>
          <p:cNvSpPr>
            <a:spLocks noGrp="1"/>
          </p:cNvSpPr>
          <p:nvPr>
            <p:ph type="body" sz="quarter" idx="13"/>
          </p:nvPr>
        </p:nvSpPr>
        <p:spPr>
          <a:xfrm>
            <a:off x="628649" y="1628775"/>
            <a:ext cx="7904164" cy="16208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GB" dirty="0"/>
          </a:p>
        </p:txBody>
      </p:sp>
      <p:sp>
        <p:nvSpPr>
          <p:cNvPr id="6" name="Pladsholder til billede 5"/>
          <p:cNvSpPr>
            <a:spLocks noGrp="1"/>
          </p:cNvSpPr>
          <p:nvPr>
            <p:ph type="pic" sz="quarter" idx="14"/>
          </p:nvPr>
        </p:nvSpPr>
        <p:spPr>
          <a:xfrm>
            <a:off x="611187" y="3357563"/>
            <a:ext cx="3815999" cy="25193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da-DK"/>
              <a:t>Klik på ikonet for at tilføje et billede</a:t>
            </a:r>
            <a:endParaRPr lang="en-GB" dirty="0"/>
          </a:p>
        </p:txBody>
      </p:sp>
      <p:sp>
        <p:nvSpPr>
          <p:cNvPr id="11" name="Pladsholder til billede 5"/>
          <p:cNvSpPr>
            <a:spLocks noGrp="1"/>
          </p:cNvSpPr>
          <p:nvPr>
            <p:ph type="pic" sz="quarter" idx="15"/>
          </p:nvPr>
        </p:nvSpPr>
        <p:spPr>
          <a:xfrm>
            <a:off x="4716000" y="3357563"/>
            <a:ext cx="3816000" cy="25193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da-DK"/>
              <a:t>Klik på ikonet for at tilføje et billede</a:t>
            </a:r>
            <a:endParaRPr lang="en-GB" dirty="0"/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FD4BA1B3-D818-4EF1-9348-04FF810F7940}" type="datetime4">
              <a:rPr lang="en-GB" smtClean="0"/>
              <a:t>28 May 2018</a:t>
            </a:fld>
            <a:endParaRPr lang="en-GB" dirty="0"/>
          </a:p>
        </p:txBody>
      </p:sp>
      <p:sp>
        <p:nvSpPr>
          <p:cNvPr id="12" name="Pladsholder til sidefod 11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 smtClean="0"/>
              <a:t>Multi-disciplinary cooperation in Denmark </a:t>
            </a:r>
            <a:endParaRPr lang="en-GB" dirty="0"/>
          </a:p>
        </p:txBody>
      </p:sp>
      <p:sp>
        <p:nvSpPr>
          <p:cNvPr id="14" name="Pladsholder til slidenummer 13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C4DB2EE-0873-4EBD-BD17-6A767A2B9A33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9" name="Tekstfelt 8"/>
          <p:cNvSpPr txBox="1"/>
          <p:nvPr/>
        </p:nvSpPr>
        <p:spPr>
          <a:xfrm>
            <a:off x="628648" y="6170821"/>
            <a:ext cx="257519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b="1" dirty="0">
                <a:solidFill>
                  <a:schemeClr val="tx2"/>
                </a:solidFill>
              </a:rPr>
              <a:t>The National Board of Social Services</a:t>
            </a:r>
            <a:endParaRPr lang="da-DK" sz="9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7368658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8" orient="horz" pos="2160" userDrawn="1">
          <p15:clr>
            <a:srgbClr val="FBAE40"/>
          </p15:clr>
        </p15:guide>
        <p15:guide id="9" userDrawn="1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kst og Indhold til vens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211960" y="945072"/>
            <a:ext cx="4320853" cy="493185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GB" dirty="0"/>
          </a:p>
        </p:txBody>
      </p:sp>
      <p:sp>
        <p:nvSpPr>
          <p:cNvPr id="13" name="Pladsholder til tekst 12"/>
          <p:cNvSpPr>
            <a:spLocks noGrp="1"/>
          </p:cNvSpPr>
          <p:nvPr>
            <p:ph type="body" sz="quarter" idx="13"/>
          </p:nvPr>
        </p:nvSpPr>
        <p:spPr>
          <a:xfrm>
            <a:off x="628648" y="2204864"/>
            <a:ext cx="3475300" cy="367206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GB" dirty="0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A07F20F-6F86-486D-9AE3-773608E9E59F}" type="datetime4">
              <a:rPr lang="en-GB" smtClean="0"/>
              <a:t>28 May 2018</a:t>
            </a:fld>
            <a:endParaRPr lang="en-GB" dirty="0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smtClean="0"/>
              <a:t>Multi-disciplinary cooperation in Denmark </a:t>
            </a:r>
            <a:endParaRPr lang="en-GB" dirty="0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C4DB2EE-0873-4EBD-BD17-6A767A2B9A33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10" name="Titel 1"/>
          <p:cNvSpPr>
            <a:spLocks noGrp="1"/>
          </p:cNvSpPr>
          <p:nvPr>
            <p:ph type="title"/>
          </p:nvPr>
        </p:nvSpPr>
        <p:spPr>
          <a:xfrm>
            <a:off x="628649" y="945071"/>
            <a:ext cx="3475299" cy="1043769"/>
          </a:xfrm>
        </p:spPr>
        <p:txBody>
          <a:bodyPr anchor="t"/>
          <a:lstStyle/>
          <a:p>
            <a:r>
              <a:rPr lang="da-DK"/>
              <a:t>Klik for at redigere i master</a:t>
            </a:r>
            <a:endParaRPr lang="en-GB" dirty="0"/>
          </a:p>
        </p:txBody>
      </p:sp>
      <p:sp>
        <p:nvSpPr>
          <p:cNvPr id="8" name="Tekstfelt 7"/>
          <p:cNvSpPr txBox="1"/>
          <p:nvPr/>
        </p:nvSpPr>
        <p:spPr>
          <a:xfrm>
            <a:off x="628648" y="6170821"/>
            <a:ext cx="257519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b="1" dirty="0">
                <a:solidFill>
                  <a:schemeClr val="tx2"/>
                </a:solidFill>
              </a:rPr>
              <a:t>The National Board of Social Services</a:t>
            </a:r>
            <a:endParaRPr lang="da-DK" sz="9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6794619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/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kst og billede til vens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dsholder til tekst 12"/>
          <p:cNvSpPr>
            <a:spLocks noGrp="1"/>
          </p:cNvSpPr>
          <p:nvPr>
            <p:ph type="body" sz="quarter" idx="13"/>
          </p:nvPr>
        </p:nvSpPr>
        <p:spPr>
          <a:xfrm>
            <a:off x="628648" y="2204864"/>
            <a:ext cx="3475300" cy="367206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GB" dirty="0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6D1459A2-1EBF-4376-BB8A-3232BD466CE8}" type="datetime4">
              <a:rPr lang="en-GB" smtClean="0"/>
              <a:t>28 May 2018</a:t>
            </a:fld>
            <a:endParaRPr lang="en-GB" dirty="0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smtClean="0"/>
              <a:t>Multi-disciplinary cooperation in Denmark </a:t>
            </a:r>
            <a:endParaRPr lang="en-GB" dirty="0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C4DB2EE-0873-4EBD-BD17-6A767A2B9A33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8" name="Pladsholder til billede 7"/>
          <p:cNvSpPr>
            <a:spLocks noGrp="1"/>
          </p:cNvSpPr>
          <p:nvPr>
            <p:ph type="pic" sz="quarter" idx="17"/>
          </p:nvPr>
        </p:nvSpPr>
        <p:spPr>
          <a:xfrm>
            <a:off x="4211638" y="945071"/>
            <a:ext cx="4321175" cy="4931854"/>
          </a:xfrm>
          <a:prstGeom prst="rect">
            <a:avLst/>
          </a:prstGeom>
        </p:spPr>
        <p:txBody>
          <a:bodyPr/>
          <a:lstStyle/>
          <a:p>
            <a:r>
              <a:rPr lang="da-DK"/>
              <a:t>Klik på ikonet for at tilføje et billede</a:t>
            </a:r>
            <a:endParaRPr lang="en-GB" dirty="0"/>
          </a:p>
        </p:txBody>
      </p:sp>
      <p:sp>
        <p:nvSpPr>
          <p:cNvPr id="11" name="Titel 1"/>
          <p:cNvSpPr>
            <a:spLocks noGrp="1"/>
          </p:cNvSpPr>
          <p:nvPr>
            <p:ph type="title"/>
          </p:nvPr>
        </p:nvSpPr>
        <p:spPr>
          <a:xfrm>
            <a:off x="628649" y="945071"/>
            <a:ext cx="3475299" cy="1043769"/>
          </a:xfrm>
        </p:spPr>
        <p:txBody>
          <a:bodyPr anchor="t"/>
          <a:lstStyle/>
          <a:p>
            <a:r>
              <a:rPr lang="da-DK"/>
              <a:t>Klik for at redigere i master</a:t>
            </a:r>
            <a:endParaRPr lang="en-GB" dirty="0"/>
          </a:p>
        </p:txBody>
      </p:sp>
      <p:sp>
        <p:nvSpPr>
          <p:cNvPr id="9" name="Tekstfelt 8"/>
          <p:cNvSpPr txBox="1"/>
          <p:nvPr/>
        </p:nvSpPr>
        <p:spPr>
          <a:xfrm>
            <a:off x="628648" y="6170821"/>
            <a:ext cx="257519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b="1" dirty="0">
                <a:solidFill>
                  <a:schemeClr val="tx2"/>
                </a:solidFill>
              </a:rPr>
              <a:t>The National Board of Social Services</a:t>
            </a:r>
            <a:endParaRPr lang="da-DK" sz="9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7055729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2653" userDrawn="1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kst og 1 billede neder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8649" y="764704"/>
            <a:ext cx="7904164" cy="756084"/>
          </a:xfrm>
        </p:spPr>
        <p:txBody>
          <a:bodyPr/>
          <a:lstStyle/>
          <a:p>
            <a:r>
              <a:rPr lang="da-DK"/>
              <a:t>Klik for at redigere i master</a:t>
            </a:r>
            <a:endParaRPr lang="en-GB" dirty="0"/>
          </a:p>
        </p:txBody>
      </p:sp>
      <p:sp>
        <p:nvSpPr>
          <p:cNvPr id="13" name="Pladsholder til tekst 12"/>
          <p:cNvSpPr>
            <a:spLocks noGrp="1"/>
          </p:cNvSpPr>
          <p:nvPr>
            <p:ph type="body" sz="quarter" idx="13"/>
          </p:nvPr>
        </p:nvSpPr>
        <p:spPr>
          <a:xfrm>
            <a:off x="628649" y="1628775"/>
            <a:ext cx="7904164" cy="16208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GB" dirty="0"/>
          </a:p>
        </p:txBody>
      </p:sp>
      <p:sp>
        <p:nvSpPr>
          <p:cNvPr id="5" name="Pladsholder til billede 4"/>
          <p:cNvSpPr>
            <a:spLocks noGrp="1"/>
          </p:cNvSpPr>
          <p:nvPr>
            <p:ph type="pic" sz="quarter" idx="14"/>
          </p:nvPr>
        </p:nvSpPr>
        <p:spPr>
          <a:xfrm>
            <a:off x="629074" y="3357563"/>
            <a:ext cx="7904165" cy="25193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da-DK"/>
              <a:t>Klik på ikonet for at tilføje et billede</a:t>
            </a:r>
            <a:endParaRPr lang="en-GB" dirty="0"/>
          </a:p>
        </p:txBody>
      </p:sp>
      <p:sp>
        <p:nvSpPr>
          <p:cNvPr id="6" name="Pladsholder til dato 5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CEEA7752-805A-4CEF-AE41-1B6C3D996D28}" type="datetime4">
              <a:rPr lang="en-GB" smtClean="0"/>
              <a:t>28 May 2018</a:t>
            </a:fld>
            <a:endParaRPr lang="en-GB" dirty="0"/>
          </a:p>
        </p:txBody>
      </p:sp>
      <p:sp>
        <p:nvSpPr>
          <p:cNvPr id="7" name="Pladsholder til sidefod 6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smtClean="0"/>
              <a:t>Multi-disciplinary cooperation in Denmark </a:t>
            </a:r>
            <a:endParaRPr lang="en-GB" dirty="0"/>
          </a:p>
        </p:txBody>
      </p:sp>
      <p:sp>
        <p:nvSpPr>
          <p:cNvPr id="11" name="Pladsholder til slidenummer 10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C4DB2EE-0873-4EBD-BD17-6A767A2B9A33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8" name="Tekstfelt 7"/>
          <p:cNvSpPr txBox="1"/>
          <p:nvPr/>
        </p:nvSpPr>
        <p:spPr>
          <a:xfrm>
            <a:off x="628648" y="6170821"/>
            <a:ext cx="257519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b="1" dirty="0">
                <a:solidFill>
                  <a:schemeClr val="tx2"/>
                </a:solidFill>
              </a:rPr>
              <a:t>The National Board of Social Services</a:t>
            </a:r>
            <a:endParaRPr lang="da-DK" sz="9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5135074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15" userDrawn="1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kst og 1 indhold neder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8649" y="764704"/>
            <a:ext cx="7904164" cy="756084"/>
          </a:xfrm>
        </p:spPr>
        <p:txBody>
          <a:bodyPr/>
          <a:lstStyle/>
          <a:p>
            <a:r>
              <a:rPr lang="da-DK"/>
              <a:t>Klik for at redigere i master</a:t>
            </a:r>
            <a:endParaRPr lang="en-GB" dirty="0"/>
          </a:p>
        </p:txBody>
      </p:sp>
      <p:sp>
        <p:nvSpPr>
          <p:cNvPr id="13" name="Pladsholder til tekst 12"/>
          <p:cNvSpPr>
            <a:spLocks noGrp="1"/>
          </p:cNvSpPr>
          <p:nvPr>
            <p:ph type="body" sz="quarter" idx="13"/>
          </p:nvPr>
        </p:nvSpPr>
        <p:spPr>
          <a:xfrm>
            <a:off x="628649" y="1628775"/>
            <a:ext cx="7904164" cy="16208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GB" dirty="0"/>
          </a:p>
        </p:txBody>
      </p:sp>
      <p:sp>
        <p:nvSpPr>
          <p:cNvPr id="4" name="Pladsholder til indhold 3"/>
          <p:cNvSpPr>
            <a:spLocks noGrp="1"/>
          </p:cNvSpPr>
          <p:nvPr>
            <p:ph sz="quarter" idx="14"/>
          </p:nvPr>
        </p:nvSpPr>
        <p:spPr>
          <a:xfrm>
            <a:off x="628649" y="3357563"/>
            <a:ext cx="7904164" cy="251936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GB" dirty="0"/>
          </a:p>
        </p:txBody>
      </p:sp>
      <p:sp>
        <p:nvSpPr>
          <p:cNvPr id="6" name="Pladsholder til dato 5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E4A54AA3-BF3D-4614-AE5C-DC469C9B4D71}" type="datetime4">
              <a:rPr lang="en-GB" smtClean="0"/>
              <a:t>28 May 2018</a:t>
            </a:fld>
            <a:endParaRPr lang="en-GB" dirty="0"/>
          </a:p>
        </p:txBody>
      </p:sp>
      <p:sp>
        <p:nvSpPr>
          <p:cNvPr id="7" name="Pladsholder til sidefod 6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smtClean="0"/>
              <a:t>Multi-disciplinary cooperation in Denmark </a:t>
            </a:r>
            <a:endParaRPr lang="en-GB" dirty="0"/>
          </a:p>
        </p:txBody>
      </p:sp>
      <p:sp>
        <p:nvSpPr>
          <p:cNvPr id="11" name="Pladsholder til slidenummer 10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C4DB2EE-0873-4EBD-BD17-6A767A2B9A33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8" name="Tekstfelt 7"/>
          <p:cNvSpPr txBox="1"/>
          <p:nvPr/>
        </p:nvSpPr>
        <p:spPr>
          <a:xfrm>
            <a:off x="628648" y="6170821"/>
            <a:ext cx="257519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b="1" dirty="0">
                <a:solidFill>
                  <a:schemeClr val="tx2"/>
                </a:solidFill>
              </a:rPr>
              <a:t>The National Board of Social Services</a:t>
            </a:r>
            <a:endParaRPr lang="da-DK" sz="9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8943726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15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useslide med bille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dsholder til tekst 7"/>
          <p:cNvSpPr>
            <a:spLocks noGrp="1"/>
          </p:cNvSpPr>
          <p:nvPr>
            <p:ph type="body" sz="quarter" idx="16"/>
          </p:nvPr>
        </p:nvSpPr>
        <p:spPr>
          <a:xfrm>
            <a:off x="4207396" y="3328192"/>
            <a:ext cx="720000" cy="28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16" name="Undertitel 2"/>
          <p:cNvSpPr>
            <a:spLocks noGrp="1"/>
          </p:cNvSpPr>
          <p:nvPr>
            <p:ph type="subTitle" idx="1"/>
          </p:nvPr>
        </p:nvSpPr>
        <p:spPr>
          <a:xfrm>
            <a:off x="4203339" y="3508412"/>
            <a:ext cx="4329473" cy="49665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200" b="1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  <a:endParaRPr lang="en-GB" dirty="0"/>
          </a:p>
        </p:txBody>
      </p:sp>
      <p:sp>
        <p:nvSpPr>
          <p:cNvPr id="19" name="Tekstfelt 18"/>
          <p:cNvSpPr txBox="1"/>
          <p:nvPr userDrawn="1"/>
        </p:nvSpPr>
        <p:spPr>
          <a:xfrm>
            <a:off x="-1188640" y="152636"/>
            <a:ext cx="1116124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1000" b="1" noProof="1"/>
              <a:t>For at indsætte</a:t>
            </a:r>
            <a:r>
              <a:rPr lang="en-GB" sz="1000" b="1" baseline="0" noProof="1"/>
              <a:t> et billede</a:t>
            </a:r>
            <a:r>
              <a:rPr lang="en-GB" sz="1000" baseline="0" noProof="1"/>
              <a:t>:</a:t>
            </a:r>
          </a:p>
          <a:p>
            <a:pPr algn="l"/>
            <a:endParaRPr lang="en-GB" sz="1000" baseline="0" noProof="1"/>
          </a:p>
          <a:p>
            <a:pPr algn="l"/>
            <a:r>
              <a:rPr lang="en-GB" sz="1000" baseline="0" noProof="1"/>
              <a:t>Brug ikonet i midten til at vælg et billede, læg herefter billedet bagerst, ved at højreklikke i billedet, og vælge ”send bagerst”.</a:t>
            </a:r>
            <a:endParaRPr lang="en-GB" sz="1000" noProof="1"/>
          </a:p>
        </p:txBody>
      </p:sp>
      <p:sp>
        <p:nvSpPr>
          <p:cNvPr id="10" name="Pladsholder til tekst 7" descr="&quot;&quot;" title="&quot;&quot;"/>
          <p:cNvSpPr>
            <a:spLocks noGrp="1"/>
          </p:cNvSpPr>
          <p:nvPr>
            <p:ph type="body" sz="quarter" idx="14"/>
          </p:nvPr>
        </p:nvSpPr>
        <p:spPr>
          <a:xfrm rot="14880000">
            <a:off x="821996" y="1676817"/>
            <a:ext cx="3708000" cy="28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13" name="Pladsholder til tekst 7" descr="&quot;&quot;" title="&quot;&quot;"/>
          <p:cNvSpPr>
            <a:spLocks noGrp="1"/>
          </p:cNvSpPr>
          <p:nvPr>
            <p:ph type="body" sz="quarter" idx="13"/>
          </p:nvPr>
        </p:nvSpPr>
        <p:spPr>
          <a:xfrm rot="17520000">
            <a:off x="797254" y="5116969"/>
            <a:ext cx="3744000" cy="28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18" name="Pladsholder til billede 3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/>
            </a:lvl1pPr>
          </a:lstStyle>
          <a:p>
            <a:r>
              <a:rPr lang="en-GB" dirty="0"/>
              <a:t>For at </a:t>
            </a:r>
            <a:r>
              <a:rPr lang="en-GB" dirty="0" err="1"/>
              <a:t>indsætte</a:t>
            </a:r>
            <a:r>
              <a:rPr lang="en-GB" dirty="0"/>
              <a:t> et </a:t>
            </a:r>
            <a:r>
              <a:rPr lang="en-GB" dirty="0" err="1"/>
              <a:t>billede</a:t>
            </a:r>
            <a:r>
              <a:rPr lang="en-GB" dirty="0"/>
              <a:t>:</a:t>
            </a:r>
          </a:p>
          <a:p>
            <a:r>
              <a:rPr lang="en-GB" dirty="0" err="1"/>
              <a:t>Brug</a:t>
            </a:r>
            <a:r>
              <a:rPr lang="en-GB" dirty="0"/>
              <a:t> </a:t>
            </a:r>
            <a:r>
              <a:rPr lang="en-GB" dirty="0" err="1"/>
              <a:t>ikonet</a:t>
            </a:r>
            <a:r>
              <a:rPr lang="en-GB" dirty="0"/>
              <a:t> </a:t>
            </a:r>
            <a:r>
              <a:rPr lang="en-GB" dirty="0" err="1"/>
              <a:t>i</a:t>
            </a:r>
            <a:r>
              <a:rPr lang="en-GB" dirty="0"/>
              <a:t> </a:t>
            </a:r>
            <a:r>
              <a:rPr lang="en-GB" dirty="0" err="1"/>
              <a:t>midten</a:t>
            </a:r>
            <a:r>
              <a:rPr lang="en-GB" dirty="0"/>
              <a:t>, </a:t>
            </a:r>
            <a:r>
              <a:rPr lang="en-GB" dirty="0" err="1"/>
              <a:t>vælg</a:t>
            </a:r>
            <a:r>
              <a:rPr lang="en-GB" dirty="0"/>
              <a:t> et </a:t>
            </a:r>
            <a:r>
              <a:rPr lang="en-GB" dirty="0" err="1"/>
              <a:t>billede</a:t>
            </a:r>
            <a:r>
              <a:rPr lang="en-GB" dirty="0"/>
              <a:t>, </a:t>
            </a:r>
            <a:r>
              <a:rPr lang="en-GB" dirty="0" err="1"/>
              <a:t>læg</a:t>
            </a:r>
            <a:r>
              <a:rPr lang="en-GB" dirty="0"/>
              <a:t> </a:t>
            </a:r>
            <a:r>
              <a:rPr lang="en-GB" dirty="0" err="1"/>
              <a:t>herefter</a:t>
            </a:r>
            <a:r>
              <a:rPr lang="en-GB" dirty="0"/>
              <a:t> </a:t>
            </a:r>
            <a:r>
              <a:rPr lang="en-GB" dirty="0" err="1"/>
              <a:t>billedet</a:t>
            </a:r>
            <a:r>
              <a:rPr lang="en-GB" dirty="0"/>
              <a:t> </a:t>
            </a:r>
            <a:r>
              <a:rPr lang="en-GB" dirty="0" err="1"/>
              <a:t>bagerst</a:t>
            </a:r>
            <a:r>
              <a:rPr lang="en-GB" dirty="0"/>
              <a:t>, </a:t>
            </a:r>
          </a:p>
          <a:p>
            <a:r>
              <a:rPr lang="en-GB" dirty="0" err="1"/>
              <a:t>ved</a:t>
            </a:r>
            <a:r>
              <a:rPr lang="en-GB" dirty="0"/>
              <a:t> at højreklikke </a:t>
            </a:r>
            <a:r>
              <a:rPr lang="en-GB" dirty="0" err="1"/>
              <a:t>i</a:t>
            </a:r>
            <a:r>
              <a:rPr lang="en-GB" dirty="0"/>
              <a:t> </a:t>
            </a:r>
            <a:r>
              <a:rPr lang="en-GB" dirty="0" err="1"/>
              <a:t>billedet</a:t>
            </a:r>
            <a:r>
              <a:rPr lang="en-GB" dirty="0"/>
              <a:t>, </a:t>
            </a:r>
            <a:r>
              <a:rPr lang="en-GB" dirty="0" err="1"/>
              <a:t>og</a:t>
            </a:r>
            <a:r>
              <a:rPr lang="en-GB" dirty="0"/>
              <a:t> </a:t>
            </a:r>
            <a:r>
              <a:rPr lang="en-GB" dirty="0" err="1"/>
              <a:t>vælge</a:t>
            </a:r>
            <a:r>
              <a:rPr lang="en-GB" dirty="0"/>
              <a:t> ”send </a:t>
            </a:r>
            <a:r>
              <a:rPr lang="en-GB" dirty="0" err="1"/>
              <a:t>bagerst</a:t>
            </a:r>
            <a:r>
              <a:rPr lang="en-GB" dirty="0"/>
              <a:t>”.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5336622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  <a:endParaRPr lang="en-GB" dirty="0"/>
          </a:p>
        </p:txBody>
      </p:sp>
      <p:sp>
        <p:nvSpPr>
          <p:cNvPr id="10" name="Pladsholder til dato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A2CF6-499B-42E6-BFF6-924E677E4B91}" type="datetime4">
              <a:rPr lang="en-GB" smtClean="0"/>
              <a:t>28 May 2018</a:t>
            </a:fld>
            <a:endParaRPr lang="en-GB" dirty="0"/>
          </a:p>
        </p:txBody>
      </p:sp>
      <p:sp>
        <p:nvSpPr>
          <p:cNvPr id="11" name="Pladsholder til sidefod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Multi-disciplinary cooperation in Denmark </a:t>
            </a:r>
            <a:endParaRPr lang="en-GB" dirty="0"/>
          </a:p>
        </p:txBody>
      </p:sp>
      <p:sp>
        <p:nvSpPr>
          <p:cNvPr id="12" name="Pladsholder til slidenumm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DB2EE-0873-4EBD-BD17-6A767A2B9A33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6" name="Tekstfelt 5"/>
          <p:cNvSpPr txBox="1"/>
          <p:nvPr/>
        </p:nvSpPr>
        <p:spPr>
          <a:xfrm>
            <a:off x="628648" y="6170821"/>
            <a:ext cx="257519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b="1" dirty="0">
                <a:solidFill>
                  <a:schemeClr val="tx2"/>
                </a:solidFill>
              </a:rPr>
              <a:t>The National Board of Social Services</a:t>
            </a:r>
            <a:endParaRPr lang="da-DK" sz="9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482153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dsholder til dato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DCDF-7F97-4332-96C4-D452BD9C7B91}" type="datetime4">
              <a:rPr lang="en-GB" smtClean="0"/>
              <a:t>28 May 2018</a:t>
            </a:fld>
            <a:endParaRPr lang="en-GB" dirty="0"/>
          </a:p>
        </p:txBody>
      </p:sp>
      <p:sp>
        <p:nvSpPr>
          <p:cNvPr id="12" name="Pladsholder til sidefod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Multi-disciplinary cooperation in Denmark </a:t>
            </a:r>
            <a:endParaRPr lang="en-GB" dirty="0"/>
          </a:p>
        </p:txBody>
      </p:sp>
      <p:sp>
        <p:nvSpPr>
          <p:cNvPr id="13" name="Pladsholder til slidenumm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DB2EE-0873-4EBD-BD17-6A767A2B9A33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5" name="Tekstfelt 4"/>
          <p:cNvSpPr txBox="1"/>
          <p:nvPr userDrawn="1"/>
        </p:nvSpPr>
        <p:spPr>
          <a:xfrm>
            <a:off x="628648" y="6170821"/>
            <a:ext cx="257519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b="1" dirty="0">
                <a:solidFill>
                  <a:schemeClr val="tx2"/>
                </a:solidFill>
              </a:rPr>
              <a:t>The National Board of Social Services</a:t>
            </a:r>
            <a:endParaRPr lang="da-DK" sz="9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6412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le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923928" y="2265536"/>
            <a:ext cx="4113076" cy="2387600"/>
          </a:xfrm>
        </p:spPr>
        <p:txBody>
          <a:bodyPr anchor="ctr"/>
          <a:lstStyle>
            <a:lvl1pPr algn="l">
              <a:defRPr sz="3000" b="0">
                <a:solidFill>
                  <a:schemeClr val="bg1"/>
                </a:solidFill>
              </a:defRPr>
            </a:lvl1pPr>
          </a:lstStyle>
          <a:p>
            <a:r>
              <a:rPr lang="da-DK"/>
              <a:t>Klik for at redigere i master</a:t>
            </a:r>
            <a:endParaRPr lang="da-DK" dirty="0"/>
          </a:p>
        </p:txBody>
      </p:sp>
      <p:sp>
        <p:nvSpPr>
          <p:cNvPr id="20" name="Tekstfelt 19"/>
          <p:cNvSpPr txBox="1"/>
          <p:nvPr/>
        </p:nvSpPr>
        <p:spPr>
          <a:xfrm>
            <a:off x="-1188640" y="152636"/>
            <a:ext cx="1116124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a-DK" sz="1000" b="1" dirty="0"/>
              <a:t>For at indsætte</a:t>
            </a:r>
            <a:r>
              <a:rPr lang="da-DK" sz="1000" b="1" baseline="0" dirty="0"/>
              <a:t> et billede</a:t>
            </a:r>
            <a:r>
              <a:rPr lang="da-DK" sz="1000" baseline="0" dirty="0"/>
              <a:t>:</a:t>
            </a:r>
          </a:p>
          <a:p>
            <a:pPr algn="l"/>
            <a:endParaRPr lang="da-DK" sz="1000" baseline="0" dirty="0"/>
          </a:p>
          <a:p>
            <a:pPr algn="l"/>
            <a:r>
              <a:rPr lang="da-DK" sz="1000" baseline="0" dirty="0"/>
              <a:t>Brug først ikonet i midten til at vælg et billede, læg herefter billedet bagerst, ved at højreklikke i billedet, og vælge ”send bagerst”.</a:t>
            </a:r>
            <a:endParaRPr lang="da-DK" sz="1000" dirty="0"/>
          </a:p>
        </p:txBody>
      </p:sp>
      <p:sp>
        <p:nvSpPr>
          <p:cNvPr id="11" name="Pladsholder til tekst 5" descr="Socialstyrelsens pay-off" title="Socialstyrelsens pay-off"/>
          <p:cNvSpPr>
            <a:spLocks noGrp="1"/>
          </p:cNvSpPr>
          <p:nvPr>
            <p:ph type="body" sz="quarter" idx="15"/>
          </p:nvPr>
        </p:nvSpPr>
        <p:spPr>
          <a:xfrm>
            <a:off x="3924000" y="6188400"/>
            <a:ext cx="2322000" cy="2988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tIns="1260000"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12" name="Pladsholder til tekst 5" descr="Socialstyrelsen Logo" title="Socialstyrelsen Logo"/>
          <p:cNvSpPr>
            <a:spLocks noGrp="1"/>
          </p:cNvSpPr>
          <p:nvPr>
            <p:ph type="body" sz="quarter" idx="11"/>
          </p:nvPr>
        </p:nvSpPr>
        <p:spPr>
          <a:xfrm>
            <a:off x="630000" y="2998800"/>
            <a:ext cx="1602000" cy="547200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14" name="Pladsholder til tekst 7" descr="&quot;&quot;" title="&quot;&quot;"/>
          <p:cNvSpPr>
            <a:spLocks noGrp="1"/>
          </p:cNvSpPr>
          <p:nvPr>
            <p:ph type="body" sz="quarter" idx="14"/>
          </p:nvPr>
        </p:nvSpPr>
        <p:spPr>
          <a:xfrm rot="14880000">
            <a:off x="821996" y="1676817"/>
            <a:ext cx="3708000" cy="28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16" name="Pladsholder til tekst 7" descr="&quot;&quot;" title="&quot;&quot;"/>
          <p:cNvSpPr>
            <a:spLocks noGrp="1"/>
          </p:cNvSpPr>
          <p:nvPr>
            <p:ph type="body" sz="quarter" idx="13"/>
          </p:nvPr>
        </p:nvSpPr>
        <p:spPr>
          <a:xfrm rot="17520000">
            <a:off x="797254" y="5116969"/>
            <a:ext cx="3744000" cy="28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</p:spTree>
    <p:extLst>
      <p:ext uri="{BB962C8B-B14F-4D97-AF65-F5344CB8AC3E}">
        <p14:creationId xmlns:p14="http://schemas.microsoft.com/office/powerpoint/2010/main" val="2442979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slide grøn">
    <p:bg>
      <p:bgPr>
        <a:solidFill>
          <a:srgbClr val="BAD9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923928" y="2265536"/>
            <a:ext cx="4113076" cy="2387600"/>
          </a:xfrm>
        </p:spPr>
        <p:txBody>
          <a:bodyPr anchor="ctr"/>
          <a:lstStyle>
            <a:lvl1pPr algn="l">
              <a:defRPr sz="3000" b="0"/>
            </a:lvl1pPr>
          </a:lstStyle>
          <a:p>
            <a:r>
              <a:rPr lang="da-DK"/>
              <a:t>Klik for at redigere i master</a:t>
            </a:r>
            <a:endParaRPr lang="en-GB" dirty="0"/>
          </a:p>
        </p:txBody>
      </p:sp>
      <p:sp>
        <p:nvSpPr>
          <p:cNvPr id="29" name="Pladsholder til tekst 5" descr="Socialstyrelsen Logo" title="Socialstyrelsen Logo"/>
          <p:cNvSpPr>
            <a:spLocks noGrp="1"/>
          </p:cNvSpPr>
          <p:nvPr>
            <p:ph type="body" sz="quarter" idx="11"/>
          </p:nvPr>
        </p:nvSpPr>
        <p:spPr>
          <a:xfrm>
            <a:off x="630000" y="2998800"/>
            <a:ext cx="1602000" cy="5472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7" name="Pladsholder til tekst 5" descr="Socialstyrelsens pay-off" title="Socialstyrelsens pay-off"/>
          <p:cNvSpPr>
            <a:spLocks noGrp="1"/>
          </p:cNvSpPr>
          <p:nvPr>
            <p:ph type="body" sz="quarter" idx="15"/>
          </p:nvPr>
        </p:nvSpPr>
        <p:spPr>
          <a:xfrm>
            <a:off x="3924000" y="6188400"/>
            <a:ext cx="2322000" cy="2988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tIns="1260000"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8" name="Pladsholder til tekst 7" descr="&quot;&quot;" title="&quot;&quot;"/>
          <p:cNvSpPr>
            <a:spLocks noGrp="1"/>
          </p:cNvSpPr>
          <p:nvPr>
            <p:ph type="body" sz="quarter" idx="14"/>
          </p:nvPr>
        </p:nvSpPr>
        <p:spPr>
          <a:xfrm rot="14880000">
            <a:off x="821996" y="1676817"/>
            <a:ext cx="3708000" cy="28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9" name="Pladsholder til tekst 7" descr="&quot;&quot;" title="&quot;&quot;"/>
          <p:cNvSpPr>
            <a:spLocks noGrp="1"/>
          </p:cNvSpPr>
          <p:nvPr>
            <p:ph type="body" sz="quarter" idx="13"/>
          </p:nvPr>
        </p:nvSpPr>
        <p:spPr>
          <a:xfrm rot="17520000">
            <a:off x="797254" y="5116969"/>
            <a:ext cx="3744000" cy="28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</p:spTree>
    <p:extLst>
      <p:ext uri="{BB962C8B-B14F-4D97-AF65-F5344CB8AC3E}">
        <p14:creationId xmlns:p14="http://schemas.microsoft.com/office/powerpoint/2010/main" val="18293122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useslide grøn">
    <p:bg>
      <p:bgPr>
        <a:solidFill>
          <a:srgbClr val="BAD9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dsholder til tekst 7"/>
          <p:cNvSpPr>
            <a:spLocks noGrp="1"/>
          </p:cNvSpPr>
          <p:nvPr>
            <p:ph type="body" sz="quarter" idx="16"/>
          </p:nvPr>
        </p:nvSpPr>
        <p:spPr>
          <a:xfrm>
            <a:off x="4207396" y="3328192"/>
            <a:ext cx="720000" cy="28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14" name="Undertitel 2"/>
          <p:cNvSpPr>
            <a:spLocks noGrp="1"/>
          </p:cNvSpPr>
          <p:nvPr>
            <p:ph type="subTitle" idx="1"/>
          </p:nvPr>
        </p:nvSpPr>
        <p:spPr>
          <a:xfrm>
            <a:off x="4203339" y="3508412"/>
            <a:ext cx="4329473" cy="49665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200" b="1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  <a:endParaRPr lang="en-GB" dirty="0"/>
          </a:p>
        </p:txBody>
      </p:sp>
      <p:sp>
        <p:nvSpPr>
          <p:cNvPr id="6" name="Pladsholder til tekst 7" descr="&quot;&quot;" title="&quot;&quot;"/>
          <p:cNvSpPr>
            <a:spLocks noGrp="1"/>
          </p:cNvSpPr>
          <p:nvPr>
            <p:ph type="body" sz="quarter" idx="14"/>
          </p:nvPr>
        </p:nvSpPr>
        <p:spPr>
          <a:xfrm rot="14880000">
            <a:off x="821996" y="1676817"/>
            <a:ext cx="3708000" cy="28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7" name="Pladsholder til tekst 7" descr="&quot;&quot;" title="&quot;&quot;"/>
          <p:cNvSpPr>
            <a:spLocks noGrp="1"/>
          </p:cNvSpPr>
          <p:nvPr>
            <p:ph type="body" sz="quarter" idx="13"/>
          </p:nvPr>
        </p:nvSpPr>
        <p:spPr>
          <a:xfrm rot="17520000">
            <a:off x="797254" y="5116969"/>
            <a:ext cx="3744000" cy="28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</p:spTree>
    <p:extLst>
      <p:ext uri="{BB962C8B-B14F-4D97-AF65-F5344CB8AC3E}">
        <p14:creationId xmlns:p14="http://schemas.microsoft.com/office/powerpoint/2010/main" val="3337967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le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923928" y="2265536"/>
            <a:ext cx="4113076" cy="2387600"/>
          </a:xfrm>
        </p:spPr>
        <p:txBody>
          <a:bodyPr anchor="ctr"/>
          <a:lstStyle>
            <a:lvl1pPr algn="l">
              <a:defRPr sz="3000" b="0">
                <a:solidFill>
                  <a:schemeClr val="bg1"/>
                </a:solidFill>
              </a:defRPr>
            </a:lvl1pPr>
          </a:lstStyle>
          <a:p>
            <a:r>
              <a:rPr lang="da-DK"/>
              <a:t>Klik for at redigere i master</a:t>
            </a:r>
            <a:endParaRPr lang="da-DK" dirty="0"/>
          </a:p>
        </p:txBody>
      </p:sp>
      <p:sp>
        <p:nvSpPr>
          <p:cNvPr id="11" name="Pladsholder til tekst 5" descr="Socialstyrelsens pay-off" title="Socialstyrelsens pay-off"/>
          <p:cNvSpPr>
            <a:spLocks noGrp="1"/>
          </p:cNvSpPr>
          <p:nvPr>
            <p:ph type="body" sz="quarter" idx="15"/>
          </p:nvPr>
        </p:nvSpPr>
        <p:spPr>
          <a:xfrm>
            <a:off x="3924000" y="6188400"/>
            <a:ext cx="2322000" cy="2988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tIns="1260000"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12" name="Pladsholder til tekst 5" descr="Socialstyrelsen Logo" title="Socialstyrelsen Logo"/>
          <p:cNvSpPr>
            <a:spLocks noGrp="1"/>
          </p:cNvSpPr>
          <p:nvPr>
            <p:ph type="body" sz="quarter" idx="11"/>
          </p:nvPr>
        </p:nvSpPr>
        <p:spPr>
          <a:xfrm>
            <a:off x="630000" y="2998800"/>
            <a:ext cx="1602000" cy="547200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14" name="Tekstfelt 13"/>
          <p:cNvSpPr txBox="1"/>
          <p:nvPr userDrawn="1"/>
        </p:nvSpPr>
        <p:spPr>
          <a:xfrm>
            <a:off x="-1188640" y="152636"/>
            <a:ext cx="1116124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a-DK" sz="1000" b="1" dirty="0"/>
              <a:t>For at indsætte</a:t>
            </a:r>
            <a:r>
              <a:rPr lang="da-DK" sz="1000" b="1" baseline="0" dirty="0"/>
              <a:t> et billede</a:t>
            </a:r>
            <a:r>
              <a:rPr lang="da-DK" sz="1000" baseline="0" dirty="0"/>
              <a:t>:</a:t>
            </a:r>
          </a:p>
          <a:p>
            <a:pPr algn="l"/>
            <a:endParaRPr lang="da-DK" sz="1000" baseline="0" dirty="0"/>
          </a:p>
          <a:p>
            <a:pPr algn="l"/>
            <a:r>
              <a:rPr lang="da-DK" sz="1000" baseline="0" dirty="0"/>
              <a:t>Brug først ikonet i midten til at vælg et billede, læg herefter billedet bagerst, ved at højreklikke i billedet, og vælge ”send bagerst”.</a:t>
            </a:r>
            <a:endParaRPr lang="da-DK" sz="1000" dirty="0"/>
          </a:p>
        </p:txBody>
      </p:sp>
      <p:sp>
        <p:nvSpPr>
          <p:cNvPr id="16" name="Pladsholder til tekst 7" descr="&quot;&quot;" title="&quot;&quot;"/>
          <p:cNvSpPr>
            <a:spLocks noGrp="1"/>
          </p:cNvSpPr>
          <p:nvPr>
            <p:ph type="body" sz="quarter" idx="14"/>
          </p:nvPr>
        </p:nvSpPr>
        <p:spPr>
          <a:xfrm rot="14880000">
            <a:off x="821996" y="1676817"/>
            <a:ext cx="3708000" cy="28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17" name="Pladsholder til tekst 7" descr="&quot;&quot;" title="&quot;&quot;"/>
          <p:cNvSpPr>
            <a:spLocks noGrp="1"/>
          </p:cNvSpPr>
          <p:nvPr>
            <p:ph type="body" sz="quarter" idx="13"/>
          </p:nvPr>
        </p:nvSpPr>
        <p:spPr>
          <a:xfrm rot="17520000">
            <a:off x="797254" y="5116969"/>
            <a:ext cx="3744000" cy="28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</p:spTree>
    <p:extLst>
      <p:ext uri="{BB962C8B-B14F-4D97-AF65-F5344CB8AC3E}">
        <p14:creationId xmlns:p14="http://schemas.microsoft.com/office/powerpoint/2010/main" val="1568140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le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923928" y="2265536"/>
            <a:ext cx="4113076" cy="2387600"/>
          </a:xfrm>
        </p:spPr>
        <p:txBody>
          <a:bodyPr anchor="ctr"/>
          <a:lstStyle>
            <a:lvl1pPr algn="l">
              <a:defRPr sz="3000" b="0">
                <a:solidFill>
                  <a:schemeClr val="bg1"/>
                </a:solidFill>
              </a:defRPr>
            </a:lvl1pPr>
          </a:lstStyle>
          <a:p>
            <a:r>
              <a:rPr lang="da-DK"/>
              <a:t>Klik for at redigere i master</a:t>
            </a:r>
            <a:endParaRPr lang="da-DK" dirty="0"/>
          </a:p>
        </p:txBody>
      </p:sp>
      <p:sp>
        <p:nvSpPr>
          <p:cNvPr id="20" name="Tekstfelt 19"/>
          <p:cNvSpPr txBox="1"/>
          <p:nvPr/>
        </p:nvSpPr>
        <p:spPr>
          <a:xfrm>
            <a:off x="-1188640" y="152636"/>
            <a:ext cx="1116124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a-DK" sz="1000" b="1" dirty="0"/>
              <a:t>For at indsætte</a:t>
            </a:r>
            <a:r>
              <a:rPr lang="da-DK" sz="1000" b="1" baseline="0" dirty="0"/>
              <a:t> et billede</a:t>
            </a:r>
            <a:r>
              <a:rPr lang="da-DK" sz="1000" baseline="0" dirty="0"/>
              <a:t>:</a:t>
            </a:r>
          </a:p>
          <a:p>
            <a:pPr algn="l"/>
            <a:endParaRPr lang="da-DK" sz="1000" baseline="0" dirty="0"/>
          </a:p>
          <a:p>
            <a:pPr algn="l"/>
            <a:r>
              <a:rPr lang="da-DK" sz="1000" baseline="0" dirty="0"/>
              <a:t>Brug først ikonet i midten til at vælg et billede, læg herefter billedet bagerst, ved at højreklikke i billedet, og vælge ”send bagerst”.</a:t>
            </a:r>
            <a:endParaRPr lang="da-DK" sz="1000" dirty="0"/>
          </a:p>
        </p:txBody>
      </p:sp>
      <p:sp>
        <p:nvSpPr>
          <p:cNvPr id="11" name="Pladsholder til tekst 5" descr="Socialstyrelsens pay-off" title="Socialstyrelsens pay-off"/>
          <p:cNvSpPr>
            <a:spLocks noGrp="1"/>
          </p:cNvSpPr>
          <p:nvPr>
            <p:ph type="body" sz="quarter" idx="15"/>
          </p:nvPr>
        </p:nvSpPr>
        <p:spPr>
          <a:xfrm>
            <a:off x="3924000" y="6188400"/>
            <a:ext cx="2322000" cy="2988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tIns="1260000"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12" name="Pladsholder til tekst 5" descr="Socialstyrelsen Logo" title="Socialstyrelsen Logo"/>
          <p:cNvSpPr>
            <a:spLocks noGrp="1"/>
          </p:cNvSpPr>
          <p:nvPr>
            <p:ph type="body" sz="quarter" idx="11"/>
          </p:nvPr>
        </p:nvSpPr>
        <p:spPr>
          <a:xfrm>
            <a:off x="630000" y="2998800"/>
            <a:ext cx="1602000" cy="547200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14" name="Pladsholder til tekst 7" descr="&quot;&quot;" title="&quot;&quot;"/>
          <p:cNvSpPr>
            <a:spLocks noGrp="1"/>
          </p:cNvSpPr>
          <p:nvPr>
            <p:ph type="body" sz="quarter" idx="14"/>
          </p:nvPr>
        </p:nvSpPr>
        <p:spPr>
          <a:xfrm rot="14880000">
            <a:off x="821996" y="1676817"/>
            <a:ext cx="3708000" cy="28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16" name="Pladsholder til tekst 7" descr="&quot;&quot;" title="&quot;&quot;"/>
          <p:cNvSpPr>
            <a:spLocks noGrp="1"/>
          </p:cNvSpPr>
          <p:nvPr>
            <p:ph type="body" sz="quarter" idx="13"/>
          </p:nvPr>
        </p:nvSpPr>
        <p:spPr>
          <a:xfrm rot="17520000">
            <a:off x="797254" y="5116969"/>
            <a:ext cx="3744000" cy="28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</p:spTree>
    <p:extLst>
      <p:ext uri="{BB962C8B-B14F-4D97-AF65-F5344CB8AC3E}">
        <p14:creationId xmlns:p14="http://schemas.microsoft.com/office/powerpoint/2010/main" val="11101216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le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923928" y="2265536"/>
            <a:ext cx="4113076" cy="2387600"/>
          </a:xfrm>
        </p:spPr>
        <p:txBody>
          <a:bodyPr anchor="ctr"/>
          <a:lstStyle>
            <a:lvl1pPr algn="l">
              <a:defRPr sz="3000" b="0">
                <a:solidFill>
                  <a:schemeClr val="bg1"/>
                </a:solidFill>
              </a:defRPr>
            </a:lvl1pPr>
          </a:lstStyle>
          <a:p>
            <a:r>
              <a:rPr lang="da-DK"/>
              <a:t>Klik for at redigere i master</a:t>
            </a:r>
            <a:endParaRPr lang="da-DK" dirty="0"/>
          </a:p>
        </p:txBody>
      </p:sp>
      <p:sp>
        <p:nvSpPr>
          <p:cNvPr id="20" name="Tekstfelt 19"/>
          <p:cNvSpPr txBox="1"/>
          <p:nvPr/>
        </p:nvSpPr>
        <p:spPr>
          <a:xfrm>
            <a:off x="-1188640" y="152636"/>
            <a:ext cx="1116124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a-DK" sz="1000" b="1" dirty="0"/>
              <a:t>For at indsætte</a:t>
            </a:r>
            <a:r>
              <a:rPr lang="da-DK" sz="1000" b="1" baseline="0" dirty="0"/>
              <a:t> et billede</a:t>
            </a:r>
            <a:r>
              <a:rPr lang="da-DK" sz="1000" baseline="0" dirty="0"/>
              <a:t>:</a:t>
            </a:r>
          </a:p>
          <a:p>
            <a:pPr algn="l"/>
            <a:endParaRPr lang="da-DK" sz="1000" baseline="0" dirty="0"/>
          </a:p>
          <a:p>
            <a:pPr algn="l"/>
            <a:r>
              <a:rPr lang="da-DK" sz="1000" baseline="0" dirty="0"/>
              <a:t>Brug først ikonet i midten til at vælg et billede, læg herefter billedet bagerst, ved at højreklikke i billedet, og vælge ”send bagerst”.</a:t>
            </a:r>
            <a:endParaRPr lang="da-DK" sz="1000" dirty="0"/>
          </a:p>
        </p:txBody>
      </p:sp>
      <p:sp>
        <p:nvSpPr>
          <p:cNvPr id="11" name="Pladsholder til tekst 5" descr="Socialstyrelsens pay-off" title="Socialstyrelsens pay-off"/>
          <p:cNvSpPr>
            <a:spLocks noGrp="1"/>
          </p:cNvSpPr>
          <p:nvPr>
            <p:ph type="body" sz="quarter" idx="15"/>
          </p:nvPr>
        </p:nvSpPr>
        <p:spPr>
          <a:xfrm>
            <a:off x="3924000" y="6188400"/>
            <a:ext cx="2322000" cy="2988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tIns="1260000"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12" name="Pladsholder til tekst 5" descr="Socialstyrelsen Logo" title="Socialstyrelsen Logo"/>
          <p:cNvSpPr>
            <a:spLocks noGrp="1"/>
          </p:cNvSpPr>
          <p:nvPr>
            <p:ph type="body" sz="quarter" idx="11"/>
          </p:nvPr>
        </p:nvSpPr>
        <p:spPr>
          <a:xfrm>
            <a:off x="630000" y="2998800"/>
            <a:ext cx="1602000" cy="547200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14" name="Pladsholder til tekst 7" descr="&quot;&quot;" title="&quot;&quot;"/>
          <p:cNvSpPr>
            <a:spLocks noGrp="1"/>
          </p:cNvSpPr>
          <p:nvPr>
            <p:ph type="body" sz="quarter" idx="14"/>
          </p:nvPr>
        </p:nvSpPr>
        <p:spPr>
          <a:xfrm rot="14880000">
            <a:off x="821996" y="1676817"/>
            <a:ext cx="3708000" cy="28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16" name="Pladsholder til tekst 7" descr="&quot;&quot;" title="&quot;&quot;"/>
          <p:cNvSpPr>
            <a:spLocks noGrp="1"/>
          </p:cNvSpPr>
          <p:nvPr>
            <p:ph type="body" sz="quarter" idx="13"/>
          </p:nvPr>
        </p:nvSpPr>
        <p:spPr>
          <a:xfrm rot="17520000">
            <a:off x="797254" y="5116969"/>
            <a:ext cx="3744000" cy="28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Rediger typografien i masterens</a:t>
            </a:r>
          </a:p>
        </p:txBody>
      </p:sp>
    </p:spTree>
    <p:extLst>
      <p:ext uri="{BB962C8B-B14F-4D97-AF65-F5344CB8AC3E}">
        <p14:creationId xmlns:p14="http://schemas.microsoft.com/office/powerpoint/2010/main" val="19227352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/>
          <p:cNvSpPr>
            <a:spLocks noGrp="1"/>
          </p:cNvSpPr>
          <p:nvPr>
            <p:ph type="title"/>
          </p:nvPr>
        </p:nvSpPr>
        <p:spPr>
          <a:xfrm>
            <a:off x="628649" y="764704"/>
            <a:ext cx="7904163" cy="75608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endParaRPr lang="en-GB" dirty="0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2"/>
          </p:nvPr>
        </p:nvSpPr>
        <p:spPr>
          <a:xfrm>
            <a:off x="6457950" y="6052207"/>
            <a:ext cx="2057400" cy="365125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503EB240-78E2-4DA1-8FD0-2B7ED09D06BA}" type="datetime4">
              <a:rPr lang="en-GB" smtClean="0"/>
              <a:t>28 May 2018</a:t>
            </a:fld>
            <a:endParaRPr lang="en-GB" dirty="0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3"/>
          </p:nvPr>
        </p:nvSpPr>
        <p:spPr>
          <a:xfrm>
            <a:off x="628649" y="6273316"/>
            <a:ext cx="4759559" cy="18002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l">
              <a:defRPr sz="900" b="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Multi-disciplinary cooperation in Denmark </a:t>
            </a:r>
            <a:endParaRPr lang="en-GB" dirty="0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900">
                <a:solidFill>
                  <a:schemeClr val="bg1"/>
                </a:solidFill>
              </a:defRPr>
            </a:lvl1pPr>
          </a:lstStyle>
          <a:p>
            <a:fld id="{1C4DB2EE-0873-4EBD-BD17-6A767A2B9A33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7" name="Pladsholder til tekst 6"/>
          <p:cNvSpPr>
            <a:spLocks noGrp="1"/>
          </p:cNvSpPr>
          <p:nvPr>
            <p:ph type="body" idx="1"/>
          </p:nvPr>
        </p:nvSpPr>
        <p:spPr>
          <a:xfrm>
            <a:off x="628649" y="1628775"/>
            <a:ext cx="7904163" cy="42481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 err="1"/>
              <a:t>Rediger</a:t>
            </a:r>
            <a:r>
              <a:rPr lang="en-GB" dirty="0"/>
              <a:t> </a:t>
            </a:r>
            <a:r>
              <a:rPr lang="en-GB" dirty="0" err="1"/>
              <a:t>typografien</a:t>
            </a:r>
            <a:r>
              <a:rPr lang="en-GB" dirty="0"/>
              <a:t> </a:t>
            </a:r>
            <a:r>
              <a:rPr lang="en-GB" dirty="0" err="1"/>
              <a:t>i</a:t>
            </a:r>
            <a:r>
              <a:rPr lang="en-GB" dirty="0"/>
              <a:t> </a:t>
            </a:r>
            <a:r>
              <a:rPr lang="en-GB" dirty="0" err="1"/>
              <a:t>masterens</a:t>
            </a:r>
            <a:endParaRPr lang="en-GB" dirty="0"/>
          </a:p>
          <a:p>
            <a:pPr lvl="1"/>
            <a:r>
              <a:rPr lang="en-GB" dirty="0" err="1"/>
              <a:t>Andet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2"/>
            <a:r>
              <a:rPr lang="en-GB" dirty="0" err="1"/>
              <a:t>Tredje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3"/>
            <a:r>
              <a:rPr lang="en-GB" dirty="0" err="1"/>
              <a:t>Fjerde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4"/>
            <a:r>
              <a:rPr lang="en-GB" dirty="0" err="1"/>
              <a:t>Femte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92672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53" r:id="rId3"/>
    <p:sldLayoutId id="2147483736" r:id="rId4"/>
    <p:sldLayoutId id="2147483727" r:id="rId5"/>
    <p:sldLayoutId id="2147483754" r:id="rId6"/>
    <p:sldLayoutId id="2147483733" r:id="rId7"/>
    <p:sldLayoutId id="2147483734" r:id="rId8"/>
    <p:sldLayoutId id="2147483740" r:id="rId9"/>
    <p:sldLayoutId id="2147483743" r:id="rId10"/>
    <p:sldLayoutId id="2147483731" r:id="rId11"/>
    <p:sldLayoutId id="2147483758" r:id="rId12"/>
    <p:sldLayoutId id="2147483742" r:id="rId13"/>
    <p:sldLayoutId id="2147483737" r:id="rId14"/>
    <p:sldLayoutId id="2147483729" r:id="rId15"/>
    <p:sldLayoutId id="2147483756" r:id="rId16"/>
    <p:sldLayoutId id="2147483732" r:id="rId17"/>
    <p:sldLayoutId id="2147483744" r:id="rId18"/>
    <p:sldLayoutId id="2147483730" r:id="rId19"/>
    <p:sldLayoutId id="2147483757" r:id="rId20"/>
    <p:sldLayoutId id="2147483735" r:id="rId21"/>
    <p:sldLayoutId id="2147483739" r:id="rId22"/>
    <p:sldLayoutId id="2147483741" r:id="rId23"/>
    <p:sldLayoutId id="2147483728" r:id="rId24"/>
    <p:sldLayoutId id="2147483755" r:id="rId25"/>
    <p:sldLayoutId id="2147483738" r:id="rId26"/>
    <p:sldLayoutId id="2147483745" r:id="rId27"/>
    <p:sldLayoutId id="2147483746" r:id="rId28"/>
    <p:sldLayoutId id="2147483747" r:id="rId29"/>
    <p:sldLayoutId id="2147483748" r:id="rId30"/>
    <p:sldLayoutId id="2147483749" r:id="rId31"/>
    <p:sldLayoutId id="2147483750" r:id="rId32"/>
    <p:sldLayoutId id="2147483751" r:id="rId33"/>
    <p:sldLayoutId id="2147483752" r:id="rId34"/>
    <p:sldLayoutId id="2147483759" r:id="rId35"/>
    <p:sldLayoutId id="2147483760" r:id="rId36"/>
    <p:sldLayoutId id="2147483761" r:id="rId37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000" b="1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0000" indent="-180000" algn="l" defTabSz="685800" rtl="0" eaLnBrk="1" latinLnBrk="0" hangingPunct="1">
        <a:lnSpc>
          <a:spcPct val="10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000" indent="-180000" algn="l" defTabSz="685800" rtl="0" eaLnBrk="1" latinLnBrk="0" hangingPunct="1">
        <a:lnSpc>
          <a:spcPct val="100000"/>
        </a:lnSpc>
        <a:spcBef>
          <a:spcPts val="375"/>
        </a:spcBef>
        <a:buFont typeface="Arial" panose="020B0604020202020204" pitchFamily="34" charset="0"/>
        <a:buChar char="-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2pPr>
      <a:lvl3pPr marL="540000" indent="-180000" algn="l" defTabSz="685800" rtl="0" eaLnBrk="1" latinLnBrk="0" hangingPunct="1">
        <a:lnSpc>
          <a:spcPct val="100000"/>
        </a:lnSpc>
        <a:spcBef>
          <a:spcPts val="375"/>
        </a:spcBef>
        <a:buFont typeface="Arial" panose="020B0604020202020204" pitchFamily="34" charset="0"/>
        <a:buChar char="-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3pPr>
      <a:lvl4pPr marL="720000" indent="-180000" algn="l" defTabSz="685800" rtl="0" eaLnBrk="1" latinLnBrk="0" hangingPunct="1">
        <a:lnSpc>
          <a:spcPct val="100000"/>
        </a:lnSpc>
        <a:spcBef>
          <a:spcPts val="375"/>
        </a:spcBef>
        <a:buFont typeface="Arial" panose="020B0604020202020204" pitchFamily="34" charset="0"/>
        <a:buChar char="-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4pPr>
      <a:lvl5pPr marL="900000" indent="-180000" algn="l" defTabSz="685800" rtl="0" eaLnBrk="1" latinLnBrk="0" hangingPunct="1">
        <a:lnSpc>
          <a:spcPct val="100000"/>
        </a:lnSpc>
        <a:spcBef>
          <a:spcPts val="375"/>
        </a:spcBef>
        <a:buFont typeface="Arial" panose="020B0604020202020204" pitchFamily="34" charset="0"/>
        <a:buChar char="-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8" orient="horz" pos="1026" userDrawn="1">
          <p15:clr>
            <a:srgbClr val="F26B43"/>
          </p15:clr>
        </p15:guide>
        <p15:guide id="9" pos="385" userDrawn="1">
          <p15:clr>
            <a:srgbClr val="F26B43"/>
          </p15:clr>
        </p15:guide>
        <p15:guide id="10" pos="5375" userDrawn="1">
          <p15:clr>
            <a:srgbClr val="F26B43"/>
          </p15:clr>
        </p15:guide>
        <p15:guide id="11" orient="horz" pos="370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AD9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el 1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Multi-disciplinary cooperation in Denmark</a:t>
            </a:r>
            <a:endParaRPr lang="da-DK" dirty="0"/>
          </a:p>
        </p:txBody>
      </p:sp>
      <p:sp>
        <p:nvSpPr>
          <p:cNvPr id="6" name="Pladsholder til tekst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10" name="Pladsholder til tekst 9"/>
          <p:cNvSpPr>
            <a:spLocks noGrp="1"/>
          </p:cNvSpPr>
          <p:nvPr>
            <p:ph type="body" sz="quarter" idx="15"/>
          </p:nvPr>
        </p:nvSpPr>
        <p:spPr/>
        <p:txBody>
          <a:bodyPr>
            <a:normAutofit fontScale="25000" lnSpcReduction="20000"/>
          </a:bodyPr>
          <a:lstStyle/>
          <a:p>
            <a:endParaRPr lang="da-DK" dirty="0"/>
          </a:p>
        </p:txBody>
      </p:sp>
      <p:sp>
        <p:nvSpPr>
          <p:cNvPr id="9" name="Pladsholder til tekst 8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25000" lnSpcReduction="20000"/>
          </a:bodyPr>
          <a:lstStyle/>
          <a:p>
            <a:endParaRPr lang="da-DK" dirty="0"/>
          </a:p>
        </p:txBody>
      </p:sp>
      <p:sp>
        <p:nvSpPr>
          <p:cNvPr id="8" name="Pladsholder til tekst 7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25000" lnSpcReduction="20000"/>
          </a:bodyPr>
          <a:lstStyle/>
          <a:p>
            <a:endParaRPr lang="da-DK" dirty="0"/>
          </a:p>
        </p:txBody>
      </p:sp>
      <p:pic>
        <p:nvPicPr>
          <p:cNvPr id="7" name="Billede 6" descr="Cmm_logo_UK_rgb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</a:blip>
          <a:stretch>
            <a:fillRect/>
          </a:stretch>
        </p:blipFill>
        <p:spPr>
          <a:xfrm>
            <a:off x="3959932" y="5445224"/>
            <a:ext cx="2124236" cy="4572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37210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Danish Centre against Human </a:t>
            </a:r>
            <a:r>
              <a:rPr lang="en-US" dirty="0" smtClean="0"/>
              <a:t>Trafficking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527125" y="1652352"/>
            <a:ext cx="7904163" cy="424815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defRPr/>
            </a:pPr>
            <a:r>
              <a:rPr lang="en-US" dirty="0" smtClean="0"/>
              <a:t>A </a:t>
            </a:r>
            <a:r>
              <a:rPr lang="en-US" dirty="0"/>
              <a:t>governmental </a:t>
            </a:r>
            <a:r>
              <a:rPr lang="en-US" dirty="0" smtClean="0"/>
              <a:t>center operating nationwide. </a:t>
            </a:r>
            <a:endParaRPr lang="en-US" dirty="0"/>
          </a:p>
          <a:p>
            <a:pPr>
              <a:lnSpc>
                <a:spcPct val="90000"/>
              </a:lnSpc>
              <a:defRPr/>
            </a:pPr>
            <a:r>
              <a:rPr lang="en-US" dirty="0"/>
              <a:t>Part of the National Action Plan to combat human </a:t>
            </a:r>
            <a:r>
              <a:rPr lang="en-US" dirty="0" smtClean="0"/>
              <a:t>trafficking (new Action Plan 2019-2022)</a:t>
            </a:r>
            <a:endParaRPr lang="en-US" dirty="0"/>
          </a:p>
          <a:p>
            <a:pPr>
              <a:lnSpc>
                <a:spcPct val="90000"/>
              </a:lnSpc>
              <a:defRPr/>
            </a:pPr>
            <a:r>
              <a:rPr lang="en-US" dirty="0"/>
              <a:t>Coordinates, develops and implements the social dimension of the Action Plan to combat THB</a:t>
            </a:r>
          </a:p>
          <a:p>
            <a:pPr>
              <a:lnSpc>
                <a:spcPct val="90000"/>
              </a:lnSpc>
              <a:defRPr/>
            </a:pPr>
            <a:r>
              <a:rPr lang="en-US" dirty="0" smtClean="0"/>
              <a:t>Responsible for the identification of potential victims </a:t>
            </a:r>
            <a:r>
              <a:rPr lang="en-US" dirty="0"/>
              <a:t>of human </a:t>
            </a:r>
            <a:r>
              <a:rPr lang="en-US" dirty="0" smtClean="0"/>
              <a:t>trafficking</a:t>
            </a:r>
          </a:p>
          <a:p>
            <a:pPr>
              <a:lnSpc>
                <a:spcPct val="90000"/>
              </a:lnSpc>
              <a:defRPr/>
            </a:pPr>
            <a:r>
              <a:rPr lang="en-US" b="1" dirty="0" smtClean="0">
                <a:solidFill>
                  <a:srgbClr val="C00000"/>
                </a:solidFill>
              </a:rPr>
              <a:t>Coordinates</a:t>
            </a:r>
            <a:r>
              <a:rPr lang="en-US" b="1" dirty="0">
                <a:solidFill>
                  <a:srgbClr val="C00000"/>
                </a:solidFill>
              </a:rPr>
              <a:t>, strengthens and </a:t>
            </a:r>
            <a:r>
              <a:rPr lang="en-US" b="1" dirty="0" smtClean="0">
                <a:solidFill>
                  <a:srgbClr val="C00000"/>
                </a:solidFill>
              </a:rPr>
              <a:t>develops the </a:t>
            </a:r>
            <a:r>
              <a:rPr lang="en-US" b="1" dirty="0">
                <a:solidFill>
                  <a:srgbClr val="C00000"/>
                </a:solidFill>
              </a:rPr>
              <a:t>cooperation </a:t>
            </a:r>
            <a:r>
              <a:rPr lang="en-US" b="1" dirty="0" smtClean="0">
                <a:solidFill>
                  <a:srgbClr val="C00000"/>
                </a:solidFill>
              </a:rPr>
              <a:t>of </a:t>
            </a:r>
            <a:r>
              <a:rPr lang="en-US" b="1" dirty="0">
                <a:solidFill>
                  <a:srgbClr val="C00000"/>
                </a:solidFill>
              </a:rPr>
              <a:t>relevant actors across sectors, institutions and </a:t>
            </a:r>
            <a:r>
              <a:rPr lang="en-US" b="1" dirty="0" smtClean="0">
                <a:solidFill>
                  <a:srgbClr val="C00000"/>
                </a:solidFill>
              </a:rPr>
              <a:t>organizations.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1200" dirty="0" smtClean="0"/>
              <a:t/>
            </a:r>
            <a:br>
              <a:rPr lang="en-US" sz="1200" dirty="0" smtClean="0"/>
            </a:br>
            <a:r>
              <a:rPr lang="en-GB" sz="1200" dirty="0" smtClean="0"/>
              <a:t>Different </a:t>
            </a:r>
            <a:r>
              <a:rPr lang="en-GB" sz="1200" dirty="0"/>
              <a:t>variations - different focus e.g.: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1200" i="0" dirty="0" smtClean="0"/>
              <a:t>National </a:t>
            </a:r>
            <a:r>
              <a:rPr lang="en-GB" sz="1200" i="0" dirty="0"/>
              <a:t>referral system  (</a:t>
            </a:r>
            <a:r>
              <a:rPr lang="en-GB" altLang="da-DK" sz="1200" i="0" dirty="0"/>
              <a:t>cooperation and dialog structure): </a:t>
            </a:r>
            <a:r>
              <a:rPr lang="en-GB" altLang="da-DK" sz="1200" i="0" dirty="0" smtClean="0"/>
              <a:t>5</a:t>
            </a:r>
            <a:r>
              <a:rPr lang="en-GB" sz="1200" i="0" dirty="0" smtClean="0"/>
              <a:t> </a:t>
            </a:r>
            <a:r>
              <a:rPr lang="en-GB" sz="1200" i="0" dirty="0"/>
              <a:t>regional groups and one national group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1200" i="0" dirty="0"/>
              <a:t>Regional Task force – targeting traffickers in the sex industry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1200" i="0" dirty="0"/>
              <a:t>National Task force to strengthen efforts to combat THB for forced labour and improve identification and referral of victims</a:t>
            </a:r>
          </a:p>
          <a:p>
            <a:pPr>
              <a:lnSpc>
                <a:spcPct val="90000"/>
              </a:lnSpc>
              <a:defRPr/>
            </a:pPr>
            <a:endParaRPr lang="en-US" dirty="0"/>
          </a:p>
        </p:txBody>
      </p:sp>
      <p:pic>
        <p:nvPicPr>
          <p:cNvPr id="6" name="Billede 5" descr="Cmm_logo_UK_rg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36196" y="6057292"/>
            <a:ext cx="2124236" cy="457280"/>
          </a:xfrm>
          <a:prstGeom prst="rect">
            <a:avLst/>
          </a:prstGeom>
        </p:spPr>
      </p:pic>
      <p:sp>
        <p:nvSpPr>
          <p:cNvPr id="9" name="Rektangel 8"/>
          <p:cNvSpPr/>
          <p:nvPr/>
        </p:nvSpPr>
        <p:spPr>
          <a:xfrm>
            <a:off x="611560" y="6057292"/>
            <a:ext cx="2880320" cy="369332"/>
          </a:xfrm>
          <a:prstGeom prst="rect">
            <a:avLst/>
          </a:prstGeom>
          <a:solidFill>
            <a:srgbClr val="C00000"/>
          </a:solidFill>
          <a:effectLst>
            <a:outerShdw blurRad="50800" dist="50800" dir="5400000" algn="ctr" rotWithShape="0">
              <a:srgbClr val="C00000"/>
            </a:outerShdw>
          </a:effectLst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da-DK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Hotline 70 20 25 50</a:t>
            </a:r>
            <a:endParaRPr lang="da-DK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57413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THB multi-disciplinary cooperation in </a:t>
            </a:r>
            <a:r>
              <a:rPr lang="en-US" dirty="0" smtClean="0"/>
              <a:t>Denmark</a:t>
            </a:r>
            <a:endParaRPr lang="en-US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628649" y="1809142"/>
            <a:ext cx="7904163" cy="424815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b="1" dirty="0" smtClean="0">
                <a:solidFill>
                  <a:srgbClr val="C00000"/>
                </a:solidFill>
              </a:rPr>
              <a:t>Outcome </a:t>
            </a:r>
            <a:r>
              <a:rPr lang="en-US" b="1" dirty="0" err="1" smtClean="0">
                <a:solidFill>
                  <a:srgbClr val="C00000"/>
                </a:solidFill>
              </a:rPr>
              <a:t>e.g</a:t>
            </a:r>
            <a:r>
              <a:rPr lang="en-US" b="1" dirty="0" smtClean="0">
                <a:solidFill>
                  <a:srgbClr val="C00000"/>
                </a:solidFill>
              </a:rPr>
              <a:t>:</a:t>
            </a:r>
          </a:p>
          <a:p>
            <a:r>
              <a:rPr lang="en-GB" dirty="0" smtClean="0"/>
              <a:t>Enhanced </a:t>
            </a:r>
            <a:r>
              <a:rPr lang="en-GB" dirty="0"/>
              <a:t>identification of </a:t>
            </a:r>
            <a:r>
              <a:rPr lang="en-GB" dirty="0" smtClean="0"/>
              <a:t>child trafficking </a:t>
            </a:r>
            <a:r>
              <a:rPr lang="en-GB" dirty="0"/>
              <a:t>and referral </a:t>
            </a:r>
            <a:r>
              <a:rPr lang="en-GB" dirty="0" smtClean="0"/>
              <a:t>of </a:t>
            </a:r>
            <a:r>
              <a:rPr lang="en-GB" dirty="0" err="1" smtClean="0"/>
              <a:t>VoT</a:t>
            </a:r>
            <a:r>
              <a:rPr lang="en-GB" dirty="0" smtClean="0"/>
              <a:t> </a:t>
            </a:r>
          </a:p>
          <a:p>
            <a:r>
              <a:rPr lang="en-US" dirty="0" smtClean="0"/>
              <a:t>Authentic </a:t>
            </a:r>
            <a:r>
              <a:rPr lang="en-US" dirty="0"/>
              <a:t>and </a:t>
            </a:r>
            <a:r>
              <a:rPr lang="en-US" dirty="0" smtClean="0"/>
              <a:t>qualified dialogues </a:t>
            </a:r>
            <a:r>
              <a:rPr lang="en-US" dirty="0"/>
              <a:t>with </a:t>
            </a:r>
            <a:r>
              <a:rPr lang="en-US" dirty="0" smtClean="0"/>
              <a:t>children </a:t>
            </a:r>
            <a:r>
              <a:rPr lang="en-US" dirty="0"/>
              <a:t>and better protection, differentiated </a:t>
            </a:r>
            <a:r>
              <a:rPr lang="en-US" dirty="0" smtClean="0"/>
              <a:t>counseling, assistance and help</a:t>
            </a: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r>
              <a:rPr lang="en-US" b="1" dirty="0">
                <a:solidFill>
                  <a:srgbClr val="C00000"/>
                </a:solidFill>
              </a:rPr>
              <a:t>Inputs and </a:t>
            </a:r>
            <a:r>
              <a:rPr lang="en-US" b="1" dirty="0" smtClean="0">
                <a:solidFill>
                  <a:srgbClr val="C00000"/>
                </a:solidFill>
              </a:rPr>
              <a:t>activities </a:t>
            </a:r>
            <a:r>
              <a:rPr lang="en-US" b="1" dirty="0" err="1">
                <a:solidFill>
                  <a:srgbClr val="C00000"/>
                </a:solidFill>
              </a:rPr>
              <a:t>e.g</a:t>
            </a:r>
            <a:r>
              <a:rPr lang="en-US" b="1" dirty="0">
                <a:solidFill>
                  <a:srgbClr val="C00000"/>
                </a:solidFill>
              </a:rPr>
              <a:t>:</a:t>
            </a:r>
          </a:p>
          <a:p>
            <a:r>
              <a:rPr lang="en-US" dirty="0" smtClean="0"/>
              <a:t>High level of commitment </a:t>
            </a:r>
            <a:endParaRPr lang="en-US" dirty="0"/>
          </a:p>
          <a:p>
            <a:r>
              <a:rPr lang="en-US" dirty="0" smtClean="0"/>
              <a:t>Integrity and respect - </a:t>
            </a:r>
            <a:r>
              <a:rPr lang="en-US" dirty="0"/>
              <a:t>mix of formal and informal dialogues </a:t>
            </a:r>
          </a:p>
          <a:p>
            <a:r>
              <a:rPr lang="en-US" dirty="0" smtClean="0"/>
              <a:t>Formalizing and describing procedures </a:t>
            </a:r>
            <a:r>
              <a:rPr lang="en-US" dirty="0"/>
              <a:t>(incl. responsibilities) regarding identification, referral </a:t>
            </a:r>
            <a:r>
              <a:rPr lang="en-US" dirty="0" smtClean="0"/>
              <a:t>etc.</a:t>
            </a:r>
          </a:p>
          <a:p>
            <a:r>
              <a:rPr lang="en-US" dirty="0" smtClean="0"/>
              <a:t>Continues </a:t>
            </a:r>
            <a:r>
              <a:rPr lang="en-US" dirty="0"/>
              <a:t>adjustment of </a:t>
            </a:r>
            <a:r>
              <a:rPr lang="en-US" dirty="0" smtClean="0"/>
              <a:t>services and improvement of flexible </a:t>
            </a:r>
            <a:r>
              <a:rPr lang="en-US" dirty="0"/>
              <a:t>case management </a:t>
            </a:r>
            <a:endParaRPr lang="en-US" dirty="0" smtClean="0"/>
          </a:p>
          <a:p>
            <a:r>
              <a:rPr lang="en-US" dirty="0" smtClean="0"/>
              <a:t>Decision </a:t>
            </a:r>
            <a:r>
              <a:rPr lang="en-US" dirty="0"/>
              <a:t>making based on </a:t>
            </a:r>
            <a:r>
              <a:rPr lang="en-US" dirty="0" smtClean="0"/>
              <a:t>specific </a:t>
            </a:r>
            <a:r>
              <a:rPr lang="en-US" dirty="0"/>
              <a:t>knowledge</a:t>
            </a:r>
          </a:p>
          <a:p>
            <a:r>
              <a:rPr lang="en-GB" dirty="0" smtClean="0"/>
              <a:t>Maintain awareness and focus at the problem </a:t>
            </a:r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DB2EE-0873-4EBD-BD17-6A767A2B9A33}" type="slidenum">
              <a:rPr lang="en-GB" smtClean="0"/>
              <a:pPr/>
              <a:t>3</a:t>
            </a:fld>
            <a:endParaRPr lang="en-GB" dirty="0"/>
          </a:p>
        </p:txBody>
      </p:sp>
      <p:pic>
        <p:nvPicPr>
          <p:cNvPr id="6" name="Billede 5" descr="Cmm_logo_UK_rg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36196" y="6057292"/>
            <a:ext cx="2124236" cy="457280"/>
          </a:xfrm>
          <a:prstGeom prst="rect">
            <a:avLst/>
          </a:prstGeom>
        </p:spPr>
      </p:pic>
      <p:sp>
        <p:nvSpPr>
          <p:cNvPr id="7" name="Pladsholder til sidefod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Multi-disciplinary cooperation in Denmark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52981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Multi-disciplinary cooperation - focus on Romanian children in streets of Copenhagen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628647" y="2996952"/>
            <a:ext cx="3816000" cy="3204356"/>
          </a:xfrm>
        </p:spPr>
        <p:txBody>
          <a:bodyPr>
            <a:normAutofit fontScale="62500" lnSpcReduction="20000"/>
          </a:bodyPr>
          <a:lstStyle/>
          <a:p>
            <a:r>
              <a:rPr lang="en-US" sz="2900" b="1" dirty="0">
                <a:solidFill>
                  <a:srgbClr val="C00000"/>
                </a:solidFill>
              </a:rPr>
              <a:t>Solution</a:t>
            </a:r>
            <a:endParaRPr lang="en-US" sz="2900" dirty="0"/>
          </a:p>
          <a:p>
            <a:pPr marL="180000" lvl="1" indent="0">
              <a:buNone/>
            </a:pPr>
            <a:r>
              <a:rPr lang="en-US" sz="2600" i="0" dirty="0"/>
              <a:t>A </a:t>
            </a:r>
            <a:r>
              <a:rPr lang="en-US" sz="2600" i="0" dirty="0" smtClean="0"/>
              <a:t>multi-disciplinary </a:t>
            </a:r>
            <a:r>
              <a:rPr lang="en-US" sz="2600" i="0" dirty="0"/>
              <a:t>and interagency </a:t>
            </a:r>
            <a:r>
              <a:rPr lang="en-US" sz="2600" i="0" dirty="0" smtClean="0"/>
              <a:t>collaboration </a:t>
            </a:r>
            <a:r>
              <a:rPr lang="en-US" sz="2600" i="0" dirty="0"/>
              <a:t>in Copenhagen</a:t>
            </a:r>
            <a:r>
              <a:rPr lang="en-US" sz="2600" i="0" dirty="0" smtClean="0"/>
              <a:t>.</a:t>
            </a:r>
            <a:r>
              <a:rPr lang="en-US" sz="2600" i="0" dirty="0"/>
              <a:t/>
            </a:r>
            <a:br>
              <a:rPr lang="en-US" sz="2600" i="0" dirty="0"/>
            </a:br>
            <a:endParaRPr lang="en-US" sz="2600" i="0" dirty="0"/>
          </a:p>
          <a:p>
            <a:pPr marL="180000" lvl="1" indent="0">
              <a:buNone/>
            </a:pPr>
            <a:r>
              <a:rPr lang="en-US" sz="2600" i="0" dirty="0" smtClean="0"/>
              <a:t>Participants</a:t>
            </a:r>
          </a:p>
          <a:p>
            <a:pPr lvl="1"/>
            <a:r>
              <a:rPr lang="en-US" sz="2600" i="0" dirty="0" smtClean="0"/>
              <a:t>National police</a:t>
            </a:r>
          </a:p>
          <a:p>
            <a:pPr lvl="1"/>
            <a:r>
              <a:rPr lang="en-US" sz="2600" i="0" dirty="0" smtClean="0"/>
              <a:t>Local police</a:t>
            </a:r>
          </a:p>
          <a:p>
            <a:pPr lvl="1"/>
            <a:r>
              <a:rPr lang="en-US" sz="2600" i="0" dirty="0" smtClean="0"/>
              <a:t>Municipality </a:t>
            </a:r>
            <a:r>
              <a:rPr lang="en-US" sz="2600" i="0" dirty="0"/>
              <a:t>of </a:t>
            </a:r>
            <a:r>
              <a:rPr lang="en-US" sz="2600" i="0" dirty="0" smtClean="0"/>
              <a:t>Copenhagen</a:t>
            </a:r>
          </a:p>
          <a:p>
            <a:pPr lvl="1"/>
            <a:r>
              <a:rPr lang="en-US" sz="2600" i="0" dirty="0" smtClean="0"/>
              <a:t>The </a:t>
            </a:r>
            <a:r>
              <a:rPr lang="en-US" sz="2600" i="0" dirty="0"/>
              <a:t>Danish Centre against Human </a:t>
            </a:r>
            <a:r>
              <a:rPr lang="en-US" sz="2600" i="0" dirty="0" smtClean="0"/>
              <a:t>Trafficking.</a:t>
            </a:r>
            <a:endParaRPr lang="en-US" sz="2300" i="0" dirty="0" smtClean="0"/>
          </a:p>
          <a:p>
            <a:pPr lvl="1"/>
            <a:r>
              <a:rPr lang="en-US" sz="2300" i="0" dirty="0" smtClean="0"/>
              <a:t>Later </a:t>
            </a:r>
            <a:r>
              <a:rPr lang="en-US" sz="2300" i="0" dirty="0"/>
              <a:t>on other </a:t>
            </a:r>
            <a:r>
              <a:rPr lang="en-US" sz="2300" i="0" dirty="0" smtClean="0"/>
              <a:t>organizations </a:t>
            </a:r>
            <a:r>
              <a:rPr lang="en-US" sz="2300" i="0" dirty="0"/>
              <a:t>and stakeholders (e.g. local outreach teams, shelters/Drop In </a:t>
            </a:r>
            <a:r>
              <a:rPr lang="en-US" sz="2300" i="0" dirty="0" err="1"/>
              <a:t>centre</a:t>
            </a:r>
            <a:r>
              <a:rPr lang="en-US" sz="2300" i="0" dirty="0"/>
              <a:t>, counseling units) </a:t>
            </a:r>
            <a:endParaRPr lang="da-DK" dirty="0"/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13"/>
          </p:nvPr>
        </p:nvSpPr>
        <p:spPr>
          <a:xfrm>
            <a:off x="628649" y="1736787"/>
            <a:ext cx="7904164" cy="1296169"/>
          </a:xfrm>
        </p:spPr>
        <p:txBody>
          <a:bodyPr>
            <a:normAutofit/>
          </a:bodyPr>
          <a:lstStyle/>
          <a:p>
            <a:pPr marL="180000" lvl="1">
              <a:spcBef>
                <a:spcPts val="750"/>
              </a:spcBef>
              <a:buFont typeface="Arial" panose="020B0604020202020204" pitchFamily="34" charset="0"/>
              <a:buChar char="•"/>
            </a:pPr>
            <a:r>
              <a:rPr lang="da-DK" b="1" i="0" dirty="0">
                <a:solidFill>
                  <a:srgbClr val="C00000"/>
                </a:solidFill>
              </a:rPr>
              <a:t>Challenges</a:t>
            </a:r>
            <a:r>
              <a:rPr lang="da-DK" b="1" dirty="0">
                <a:solidFill>
                  <a:srgbClr val="C00000"/>
                </a:solidFill>
              </a:rPr>
              <a:t> </a:t>
            </a:r>
            <a:br>
              <a:rPr lang="da-DK" b="1" dirty="0">
                <a:solidFill>
                  <a:srgbClr val="C00000"/>
                </a:solidFill>
              </a:rPr>
            </a:br>
            <a:r>
              <a:rPr lang="en-US" sz="1600" i="0" dirty="0"/>
              <a:t>Vulnerable Romanian boys - potential VoT -  are slipping through our </a:t>
            </a:r>
            <a:r>
              <a:rPr lang="en-US" sz="1600" i="0" dirty="0" smtClean="0"/>
              <a:t>system.</a:t>
            </a:r>
            <a:br>
              <a:rPr lang="en-US" sz="1600" i="0" dirty="0" smtClean="0"/>
            </a:br>
            <a:r>
              <a:rPr lang="en-US" sz="1600" i="0" dirty="0" smtClean="0"/>
              <a:t>Lack </a:t>
            </a:r>
            <a:r>
              <a:rPr lang="en-US" sz="1600" i="0" dirty="0"/>
              <a:t>of identification and subsequently lack of protection and other form of </a:t>
            </a:r>
            <a:r>
              <a:rPr lang="en-US" sz="1600" i="0" dirty="0" smtClean="0"/>
              <a:t>help.</a:t>
            </a:r>
            <a:br>
              <a:rPr lang="en-US" sz="1600" i="0" dirty="0" smtClean="0"/>
            </a:br>
            <a:endParaRPr lang="en-US" sz="1600" i="0" dirty="0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dirty="0" smtClean="0"/>
              <a:t>Multi-disciplinary cooperation in Denmark </a:t>
            </a:r>
            <a:endParaRPr lang="en-GB" dirty="0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C4DB2EE-0873-4EBD-BD17-6A767A2B9A33}" type="slidenum">
              <a:rPr lang="en-GB" smtClean="0"/>
              <a:pPr/>
              <a:t>4</a:t>
            </a:fld>
            <a:endParaRPr lang="en-GB" dirty="0"/>
          </a:p>
        </p:txBody>
      </p:sp>
      <p:pic>
        <p:nvPicPr>
          <p:cNvPr id="10" name="Pladsholder til indhold 9"/>
          <p:cNvPicPr>
            <a:picLocks noGrp="1" noChangeAspect="1"/>
          </p:cNvPicPr>
          <p:nvPr>
            <p:ph sz="half" idx="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95"/>
          <a:stretch/>
        </p:blipFill>
        <p:spPr>
          <a:xfrm>
            <a:off x="4752019" y="3032955"/>
            <a:ext cx="3816000" cy="2919113"/>
          </a:xfrm>
        </p:spPr>
      </p:pic>
    </p:spTree>
    <p:extLst>
      <p:ext uri="{BB962C8B-B14F-4D97-AF65-F5344CB8AC3E}">
        <p14:creationId xmlns:p14="http://schemas.microsoft.com/office/powerpoint/2010/main" val="1837191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19573" y="764704"/>
            <a:ext cx="7813240" cy="756084"/>
          </a:xfrm>
        </p:spPr>
        <p:txBody>
          <a:bodyPr/>
          <a:lstStyle/>
          <a:p>
            <a:r>
              <a:rPr lang="en-US" sz="2400" dirty="0" smtClean="0"/>
              <a:t>Multi- disciplinary cooperation, focus on Romanian children in Copenhagen</a:t>
            </a:r>
            <a:endParaRPr lang="en-US" sz="2400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628649" y="1737134"/>
            <a:ext cx="7975799" cy="424815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b="1" dirty="0" smtClean="0">
                <a:solidFill>
                  <a:srgbClr val="C00000"/>
                </a:solidFill>
              </a:rPr>
              <a:t>Outcome</a:t>
            </a:r>
            <a:endParaRPr lang="en-US" b="1" dirty="0">
              <a:solidFill>
                <a:srgbClr val="C00000"/>
              </a:solidFill>
            </a:endParaRPr>
          </a:p>
          <a:p>
            <a:r>
              <a:rPr lang="en-US" dirty="0"/>
              <a:t>Strengthen identification, assistance and protection of </a:t>
            </a:r>
            <a:r>
              <a:rPr lang="en-US" dirty="0" smtClean="0"/>
              <a:t>Romanian children </a:t>
            </a:r>
            <a:r>
              <a:rPr lang="en-US" dirty="0"/>
              <a:t>/ </a:t>
            </a:r>
            <a:r>
              <a:rPr lang="en-US" dirty="0" smtClean="0"/>
              <a:t>potential VoT </a:t>
            </a:r>
            <a:r>
              <a:rPr lang="en-US" dirty="0"/>
              <a:t>in </a:t>
            </a:r>
            <a:r>
              <a:rPr lang="en-US" dirty="0" smtClean="0"/>
              <a:t>Copenhagen</a:t>
            </a:r>
          </a:p>
          <a:p>
            <a:r>
              <a:rPr lang="en-US" dirty="0" smtClean="0"/>
              <a:t>Description </a:t>
            </a:r>
            <a:r>
              <a:rPr lang="en-US" dirty="0"/>
              <a:t>and implementation of </a:t>
            </a:r>
            <a:r>
              <a:rPr lang="en-US" dirty="0" smtClean="0"/>
              <a:t>local procedures and good praxis (and responsibilities</a:t>
            </a:r>
            <a:r>
              <a:rPr lang="en-US" dirty="0"/>
              <a:t>) regarding identification, referral etc. </a:t>
            </a:r>
          </a:p>
          <a:p>
            <a:r>
              <a:rPr lang="en-US" dirty="0" smtClean="0"/>
              <a:t>Qualified </a:t>
            </a:r>
            <a:r>
              <a:rPr lang="en-US" dirty="0"/>
              <a:t>professionals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mtClean="0"/>
              <a:t>- that </a:t>
            </a:r>
            <a:r>
              <a:rPr lang="en-US" dirty="0"/>
              <a:t>are able </a:t>
            </a:r>
            <a:r>
              <a:rPr lang="en-US"/>
              <a:t>to </a:t>
            </a:r>
            <a:r>
              <a:rPr lang="en-US" smtClean="0"/>
              <a:t>identify </a:t>
            </a:r>
            <a:r>
              <a:rPr lang="en-US" dirty="0"/>
              <a:t>THB, act accordingly to rights of the child and best interest determinations, can provide or refer to child to care, service </a:t>
            </a:r>
            <a:r>
              <a:rPr lang="en-US"/>
              <a:t>and </a:t>
            </a:r>
            <a:r>
              <a:rPr lang="en-US" smtClean="0"/>
              <a:t>protection etc.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pPr marL="0" indent="0">
              <a:buNone/>
            </a:pPr>
            <a:r>
              <a:rPr lang="en-US" b="1" dirty="0" smtClean="0">
                <a:solidFill>
                  <a:srgbClr val="C00000"/>
                </a:solidFill>
              </a:rPr>
              <a:t>Inputs and activities</a:t>
            </a:r>
          </a:p>
          <a:p>
            <a:r>
              <a:rPr lang="en-GB" dirty="0"/>
              <a:t>Creating a platform for transparency of </a:t>
            </a:r>
            <a:r>
              <a:rPr lang="en-GB" dirty="0" smtClean="0"/>
              <a:t>obligations and </a:t>
            </a:r>
            <a:r>
              <a:rPr lang="en-US" dirty="0" smtClean="0"/>
              <a:t>recognition </a:t>
            </a:r>
            <a:r>
              <a:rPr lang="en-US" dirty="0"/>
              <a:t>of the problem and extent </a:t>
            </a:r>
            <a:endParaRPr lang="en-GB" dirty="0"/>
          </a:p>
          <a:p>
            <a:r>
              <a:rPr lang="en-US" dirty="0"/>
              <a:t>Informal discussions - building trustworthy and respectful working relationship</a:t>
            </a:r>
          </a:p>
          <a:p>
            <a:r>
              <a:rPr lang="en-US" dirty="0" smtClean="0"/>
              <a:t>Motivation </a:t>
            </a:r>
            <a:r>
              <a:rPr lang="en-US" dirty="0"/>
              <a:t>for actions and </a:t>
            </a:r>
            <a:r>
              <a:rPr lang="en-US" dirty="0" smtClean="0"/>
              <a:t>for </a:t>
            </a:r>
            <a:r>
              <a:rPr lang="en-US" dirty="0"/>
              <a:t>taking </a:t>
            </a:r>
            <a:r>
              <a:rPr lang="en-US" dirty="0" smtClean="0"/>
              <a:t>responsibility </a:t>
            </a:r>
            <a:endParaRPr lang="en-US" dirty="0"/>
          </a:p>
          <a:p>
            <a:r>
              <a:rPr lang="en-US" dirty="0" smtClean="0"/>
              <a:t>Close and continuously collaboration</a:t>
            </a:r>
          </a:p>
          <a:p>
            <a:r>
              <a:rPr lang="en-US" dirty="0" smtClean="0"/>
              <a:t>Operational </a:t>
            </a:r>
            <a:r>
              <a:rPr lang="en-US" dirty="0"/>
              <a:t>case </a:t>
            </a:r>
            <a:r>
              <a:rPr lang="en-US" dirty="0" smtClean="0"/>
              <a:t>management</a:t>
            </a:r>
            <a:endParaRPr lang="da-DK" dirty="0"/>
          </a:p>
          <a:p>
            <a:endParaRPr lang="en-US" dirty="0" smtClean="0"/>
          </a:p>
          <a:p>
            <a:endParaRPr lang="en-US" dirty="0"/>
          </a:p>
          <a:p>
            <a:endParaRPr lang="da-DK" dirty="0"/>
          </a:p>
          <a:p>
            <a:endParaRPr lang="da-DK" dirty="0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Multi-disciplinary cooperation in Denmark </a:t>
            </a:r>
            <a:endParaRPr lang="en-GB" dirty="0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DB2EE-0873-4EBD-BD17-6A767A2B9A33}" type="slidenum">
              <a:rPr lang="en-GB" smtClean="0"/>
              <a:pPr/>
              <a:t>5</a:t>
            </a:fld>
            <a:endParaRPr lang="en-GB" dirty="0"/>
          </a:p>
        </p:txBody>
      </p:sp>
      <p:pic>
        <p:nvPicPr>
          <p:cNvPr id="6" name="Billede 5" descr="Cmm_logo_UK_rg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36196" y="6057292"/>
            <a:ext cx="2124236" cy="457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347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ekst 1"/>
          <p:cNvSpPr>
            <a:spLocks noGrp="1"/>
          </p:cNvSpPr>
          <p:nvPr>
            <p:ph type="body" sz="quarter" idx="16"/>
          </p:nvPr>
        </p:nvSpPr>
        <p:spPr/>
        <p:txBody>
          <a:bodyPr>
            <a:normAutofit fontScale="25000" lnSpcReduction="20000"/>
          </a:bodyPr>
          <a:lstStyle/>
          <a:p>
            <a:endParaRPr lang="da-DK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25000" lnSpcReduction="20000"/>
          </a:bodyPr>
          <a:lstStyle/>
          <a:p>
            <a:endParaRPr lang="da-DK"/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25000" lnSpcReduction="20000"/>
          </a:bodyPr>
          <a:lstStyle/>
          <a:p>
            <a:endParaRPr lang="da-DK"/>
          </a:p>
        </p:txBody>
      </p:sp>
      <p:pic>
        <p:nvPicPr>
          <p:cNvPr id="7" name="Pladsholder til billede 6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2" r="5372"/>
          <a:stretch>
            <a:fillRect/>
          </a:stretch>
        </p:blipFill>
        <p:spPr/>
      </p:pic>
      <p:sp>
        <p:nvSpPr>
          <p:cNvPr id="8" name="Rektangel 7"/>
          <p:cNvSpPr/>
          <p:nvPr/>
        </p:nvSpPr>
        <p:spPr>
          <a:xfrm>
            <a:off x="739992" y="1052736"/>
            <a:ext cx="84405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Arial Black" pitchFamily="34" charset="0"/>
              </a:rPr>
              <a:t>Thank you for your attention !</a:t>
            </a:r>
            <a:endParaRPr lang="da-DK" sz="3600" dirty="0"/>
          </a:p>
        </p:txBody>
      </p:sp>
    </p:spTree>
    <p:extLst>
      <p:ext uri="{BB962C8B-B14F-4D97-AF65-F5344CB8AC3E}">
        <p14:creationId xmlns:p14="http://schemas.microsoft.com/office/powerpoint/2010/main" val="107568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LANGUAGE" val="English UK"/>
</p:tagLst>
</file>

<file path=ppt/theme/theme1.xml><?xml version="1.0" encoding="utf-8"?>
<a:theme xmlns:a="http://schemas.openxmlformats.org/drawingml/2006/main" name="Socialstyrelsen UK">
  <a:themeElements>
    <a:clrScheme name="Socialstyrelsen">
      <a:dk1>
        <a:sysClr val="windowText" lastClr="000000"/>
      </a:dk1>
      <a:lt1>
        <a:sysClr val="window" lastClr="FFFFFF"/>
      </a:lt1>
      <a:dk2>
        <a:srgbClr val="AF292E"/>
      </a:dk2>
      <a:lt2>
        <a:srgbClr val="797777"/>
      </a:lt2>
      <a:accent1>
        <a:srgbClr val="C27030"/>
      </a:accent1>
      <a:accent2>
        <a:srgbClr val="6C8777"/>
      </a:accent2>
      <a:accent3>
        <a:srgbClr val="595959"/>
      </a:accent3>
      <a:accent4>
        <a:srgbClr val="E4BC2F"/>
      </a:accent4>
      <a:accent5>
        <a:srgbClr val="7090AD"/>
      </a:accent5>
      <a:accent6>
        <a:srgbClr val="7C7679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Custom Color 1">
      <a:srgbClr val="E9D392"/>
    </a:custClr>
    <a:custClr name="Custom Color 2">
      <a:srgbClr val="BAD9C1"/>
    </a:custClr>
    <a:custClr name="Custom Color 3">
      <a:srgbClr val="C6C7C9"/>
    </a:custClr>
    <a:custClr name="Custom Color 4">
      <a:srgbClr val="ECE38A"/>
    </a:custClr>
    <a:custClr name="Custom Color 5">
      <a:srgbClr val="CDE7EE"/>
    </a:custClr>
    <a:custClr name="Custom Color 6">
      <a:srgbClr val="BCB5B2"/>
    </a:custClr>
    <a:custClr name="Custom Color 7">
      <a:srgbClr val="D2E4BE"/>
    </a:custClr>
    <a:custClr name="Custom Color 8">
      <a:srgbClr val="CDDEF3"/>
    </a:custClr>
    <a:custClr name="Custom Color 9">
      <a:srgbClr val="DED5CB"/>
    </a:custClr>
    <a:custClr name="Custom Color 10">
      <a:srgbClr val="F9F8E0"/>
    </a:custClr>
  </a:custClrLst>
  <a:extLst>
    <a:ext uri="{05A4C25C-085E-4340-85A3-A5531E510DB2}">
      <thm15:themeFamily xmlns:thm15="http://schemas.microsoft.com/office/thememl/2012/main" xmlns="" name="PowerPoint-skabelon-UK-28.5.17" id="{8B68A742-341C-4EB0-95BC-8F2B01ED0CD0}" vid="{DA18678A-8021-476A-B484-5DB1B67BE737}"/>
    </a:ext>
  </a:extLst>
</a:theme>
</file>

<file path=ppt/theme/theme2.xml><?xml version="1.0" encoding="utf-8"?>
<a:theme xmlns:a="http://schemas.openxmlformats.org/drawingml/2006/main" name="Office-tema">
  <a:themeElements>
    <a:clrScheme name="Kont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ont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tema">
  <a:themeElements>
    <a:clrScheme name="Socialstyrelsen PPT">
      <a:dk1>
        <a:sysClr val="windowText" lastClr="000000"/>
      </a:dk1>
      <a:lt1>
        <a:sysClr val="window" lastClr="FFFFFF"/>
      </a:lt1>
      <a:dk2>
        <a:srgbClr val="AF292E"/>
      </a:dk2>
      <a:lt2>
        <a:srgbClr val="797777"/>
      </a:lt2>
      <a:accent1>
        <a:srgbClr val="C27030"/>
      </a:accent1>
      <a:accent2>
        <a:srgbClr val="6C8777"/>
      </a:accent2>
      <a:accent3>
        <a:srgbClr val="595959"/>
      </a:accent3>
      <a:accent4>
        <a:srgbClr val="E4BC2F"/>
      </a:accent4>
      <a:accent5>
        <a:srgbClr val="7090AD"/>
      </a:accent5>
      <a:accent6>
        <a:srgbClr val="7C7679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268</Words>
  <Application>Microsoft Office PowerPoint</Application>
  <PresentationFormat>Skærmshow (4:3)</PresentationFormat>
  <Paragraphs>65</Paragraphs>
  <Slides>6</Slides>
  <Notes>6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Diastitler</vt:lpstr>
      </vt:variant>
      <vt:variant>
        <vt:i4>6</vt:i4>
      </vt:variant>
    </vt:vector>
  </HeadingPairs>
  <TitlesOfParts>
    <vt:vector size="7" baseType="lpstr">
      <vt:lpstr>Socialstyrelsen UK</vt:lpstr>
      <vt:lpstr>Multi-disciplinary cooperation in Denmark</vt:lpstr>
      <vt:lpstr>Danish Centre against Human Trafficking</vt:lpstr>
      <vt:lpstr>THB multi-disciplinary cooperation in Denmark</vt:lpstr>
      <vt:lpstr>Multi-disciplinary cooperation - focus on Romanian children in streets of Copenhagen</vt:lpstr>
      <vt:lpstr>Multi- disciplinary cooperation, focus on Romanian children in Copenhagen</vt:lpstr>
      <vt:lpstr>PowerPoint-præsentation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2017-01-03T10:35:02Z</dcterms:created>
  <dcterms:modified xsi:type="dcterms:W3CDTF">2018-05-28T19:55:24Z</dcterms:modified>
</cp:coreProperties>
</file>